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6" r:id="rId3"/>
    <p:sldId id="260" r:id="rId4"/>
    <p:sldId id="262" r:id="rId5"/>
    <p:sldId id="257" r:id="rId6"/>
    <p:sldId id="263" r:id="rId7"/>
    <p:sldId id="264" r:id="rId8"/>
    <p:sldId id="265" r:id="rId9"/>
    <p:sldId id="266" r:id="rId10"/>
    <p:sldId id="268" r:id="rId11"/>
    <p:sldId id="267" r:id="rId12"/>
  </p:sldIdLst>
  <p:sldSz cx="9144000" cy="6858000" type="screen4x3"/>
  <p:notesSz cx="9144000" cy="6858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F76B8-71BC-4FE7-9E2A-E7579FB4F89A}" type="doc">
      <dgm:prSet loTypeId="urn:microsoft.com/office/officeart/2005/8/layout/chevron2" loCatId="process" qsTypeId="urn:microsoft.com/office/officeart/2005/8/quickstyle/3d8" qsCatId="3D" csTypeId="urn:microsoft.com/office/officeart/2005/8/colors/colorful5" csCatId="colorful" phldr="1"/>
      <dgm:spPr/>
      <dgm:t>
        <a:bodyPr/>
        <a:lstStyle/>
        <a:p>
          <a:endParaRPr lang="es-PA"/>
        </a:p>
      </dgm:t>
    </dgm:pt>
    <dgm:pt modelId="{FFD0C101-AD52-44F9-A194-A11A87707815}">
      <dgm:prSet phldrT="[Texto]"/>
      <dgm:spPr/>
      <dgm:t>
        <a:bodyPr/>
        <a:lstStyle/>
        <a:p>
          <a:r>
            <a:rPr lang="es-PA" b="1" dirty="0" smtClean="0"/>
            <a:t>AULA VIRTUAL</a:t>
          </a:r>
          <a:endParaRPr lang="es-PA" b="1" dirty="0"/>
        </a:p>
      </dgm:t>
    </dgm:pt>
    <dgm:pt modelId="{77008C0A-0FF4-4F14-AD7E-1CB6B3D74B99}" type="parTrans" cxnId="{6C2A730B-F3B6-46DF-A8C2-CA03E10FBA09}">
      <dgm:prSet/>
      <dgm:spPr/>
      <dgm:t>
        <a:bodyPr/>
        <a:lstStyle/>
        <a:p>
          <a:endParaRPr lang="es-PA"/>
        </a:p>
      </dgm:t>
    </dgm:pt>
    <dgm:pt modelId="{56CA90A0-7F5E-407C-A347-5780A15AAB35}" type="sibTrans" cxnId="{6C2A730B-F3B6-46DF-A8C2-CA03E10FBA09}">
      <dgm:prSet/>
      <dgm:spPr/>
      <dgm:t>
        <a:bodyPr/>
        <a:lstStyle/>
        <a:p>
          <a:endParaRPr lang="es-PA"/>
        </a:p>
      </dgm:t>
    </dgm:pt>
    <dgm:pt modelId="{0C670BAB-B2F9-419C-9115-C3804FA62E0A}">
      <dgm:prSet phldrT="[Texto]"/>
      <dgm:spPr/>
      <dgm:t>
        <a:bodyPr/>
        <a:lstStyle/>
        <a:p>
          <a:pPr algn="just"/>
          <a:r>
            <a:rPr lang="es-PA" dirty="0" smtClean="0"/>
            <a:t>Es un espacio de organización de cursos o actividades para la enseñanza y el aprendizaje.</a:t>
          </a:r>
          <a:endParaRPr lang="es-PA" dirty="0"/>
        </a:p>
      </dgm:t>
    </dgm:pt>
    <dgm:pt modelId="{ECD7C7A2-E82C-423F-86BA-545D89E0993E}" type="parTrans" cxnId="{FAD0E5DD-44A2-4E7A-B96A-A215C75CFAEB}">
      <dgm:prSet/>
      <dgm:spPr/>
      <dgm:t>
        <a:bodyPr/>
        <a:lstStyle/>
        <a:p>
          <a:endParaRPr lang="es-PA"/>
        </a:p>
      </dgm:t>
    </dgm:pt>
    <dgm:pt modelId="{DF3F74A8-7546-463B-92CC-1578F1450E56}" type="sibTrans" cxnId="{FAD0E5DD-44A2-4E7A-B96A-A215C75CFAEB}">
      <dgm:prSet/>
      <dgm:spPr/>
      <dgm:t>
        <a:bodyPr/>
        <a:lstStyle/>
        <a:p>
          <a:endParaRPr lang="es-PA"/>
        </a:p>
      </dgm:t>
    </dgm:pt>
    <dgm:pt modelId="{DACDE75E-5F3E-4970-B287-8DBAF9410C9D}">
      <dgm:prSet phldrT="[Texto]"/>
      <dgm:spPr/>
      <dgm:t>
        <a:bodyPr/>
        <a:lstStyle/>
        <a:p>
          <a:pPr algn="l"/>
          <a:r>
            <a:rPr lang="es-PA" b="0" dirty="0" smtClean="0"/>
            <a:t>Presentan un menú de funcionalidades: agendas, correo, foros, chats, calificaciones, repositorios, cuya interfaz puede variar</a:t>
          </a:r>
          <a:r>
            <a:rPr lang="es-PA" dirty="0" smtClean="0"/>
            <a:t>.</a:t>
          </a:r>
          <a:endParaRPr lang="es-PA" b="0" dirty="0"/>
        </a:p>
      </dgm:t>
    </dgm:pt>
    <dgm:pt modelId="{B3615744-2243-4ACF-9997-6A57FB93758A}" type="parTrans" cxnId="{86694147-B570-4A89-8E5C-5FCFBF65700E}">
      <dgm:prSet/>
      <dgm:spPr/>
      <dgm:t>
        <a:bodyPr/>
        <a:lstStyle/>
        <a:p>
          <a:endParaRPr lang="es-PA"/>
        </a:p>
      </dgm:t>
    </dgm:pt>
    <dgm:pt modelId="{6328609C-B600-4FA8-A3EF-E7921821D03C}" type="sibTrans" cxnId="{86694147-B570-4A89-8E5C-5FCFBF65700E}">
      <dgm:prSet/>
      <dgm:spPr/>
      <dgm:t>
        <a:bodyPr/>
        <a:lstStyle/>
        <a:p>
          <a:endParaRPr lang="es-PA"/>
        </a:p>
      </dgm:t>
    </dgm:pt>
    <dgm:pt modelId="{C1C7BD29-67C1-4037-91D4-7A89A2A1671C}">
      <dgm:prSet phldrT="[Texto]"/>
      <dgm:spPr/>
      <dgm:t>
        <a:bodyPr/>
        <a:lstStyle/>
        <a:p>
          <a:pPr algn="just"/>
          <a:endParaRPr lang="es-PA" dirty="0">
            <a:solidFill>
              <a:schemeClr val="tx1"/>
            </a:solidFill>
          </a:endParaRPr>
        </a:p>
      </dgm:t>
    </dgm:pt>
    <dgm:pt modelId="{6A08148B-A793-477C-AFFA-DF3AE8BF82BA}" type="parTrans" cxnId="{C80188FE-E645-4770-A577-5ACF2C64E24C}">
      <dgm:prSet/>
      <dgm:spPr/>
      <dgm:t>
        <a:bodyPr/>
        <a:lstStyle/>
        <a:p>
          <a:endParaRPr lang="es-PA"/>
        </a:p>
      </dgm:t>
    </dgm:pt>
    <dgm:pt modelId="{891583D4-27E2-455F-B299-6F7D016C416B}" type="sibTrans" cxnId="{C80188FE-E645-4770-A577-5ACF2C64E24C}">
      <dgm:prSet/>
      <dgm:spPr/>
      <dgm:t>
        <a:bodyPr/>
        <a:lstStyle/>
        <a:p>
          <a:endParaRPr lang="es-PA"/>
        </a:p>
      </dgm:t>
    </dgm:pt>
    <dgm:pt modelId="{5B323EC8-78FA-4E52-ACD7-FAA1597AE87A}" type="pres">
      <dgm:prSet presAssocID="{1A9F76B8-71BC-4FE7-9E2A-E7579FB4F89A}" presName="linearFlow" presStyleCnt="0">
        <dgm:presLayoutVars>
          <dgm:dir/>
          <dgm:animLvl val="lvl"/>
          <dgm:resizeHandles val="exact"/>
        </dgm:presLayoutVars>
      </dgm:prSet>
      <dgm:spPr/>
    </dgm:pt>
    <dgm:pt modelId="{66713FB1-3143-4AAA-B530-092316FF8429}" type="pres">
      <dgm:prSet presAssocID="{FFD0C101-AD52-44F9-A194-A11A87707815}" presName="composite" presStyleCnt="0"/>
      <dgm:spPr/>
    </dgm:pt>
    <dgm:pt modelId="{000583E1-4102-4308-A2FF-F0F2BBA14B1A}" type="pres">
      <dgm:prSet presAssocID="{FFD0C101-AD52-44F9-A194-A11A87707815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5C3B44B5-6355-45CD-9F06-17AFC1AD11D4}" type="pres">
      <dgm:prSet presAssocID="{FFD0C101-AD52-44F9-A194-A11A87707815}" presName="descendantText" presStyleLbl="alignAcc1" presStyleIdx="0" presStyleCnt="1" custScaleY="14105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56A5E15E-38CC-47BA-BEF3-8F61BE2FAACE}" type="presOf" srcId="{0C670BAB-B2F9-419C-9115-C3804FA62E0A}" destId="{5C3B44B5-6355-45CD-9F06-17AFC1AD11D4}" srcOrd="0" destOrd="0" presId="urn:microsoft.com/office/officeart/2005/8/layout/chevron2"/>
    <dgm:cxn modelId="{32C15D07-8BC3-42C2-8D8E-97F78AE25C58}" type="presOf" srcId="{C1C7BD29-67C1-4037-91D4-7A89A2A1671C}" destId="{5C3B44B5-6355-45CD-9F06-17AFC1AD11D4}" srcOrd="0" destOrd="1" presId="urn:microsoft.com/office/officeart/2005/8/layout/chevron2"/>
    <dgm:cxn modelId="{C80188FE-E645-4770-A577-5ACF2C64E24C}" srcId="{FFD0C101-AD52-44F9-A194-A11A87707815}" destId="{C1C7BD29-67C1-4037-91D4-7A89A2A1671C}" srcOrd="1" destOrd="0" parTransId="{6A08148B-A793-477C-AFFA-DF3AE8BF82BA}" sibTransId="{891583D4-27E2-455F-B299-6F7D016C416B}"/>
    <dgm:cxn modelId="{DD686F23-CD2B-4EBB-993B-02271FAC8218}" type="presOf" srcId="{1A9F76B8-71BC-4FE7-9E2A-E7579FB4F89A}" destId="{5B323EC8-78FA-4E52-ACD7-FAA1597AE87A}" srcOrd="0" destOrd="0" presId="urn:microsoft.com/office/officeart/2005/8/layout/chevron2"/>
    <dgm:cxn modelId="{86694147-B570-4A89-8E5C-5FCFBF65700E}" srcId="{FFD0C101-AD52-44F9-A194-A11A87707815}" destId="{DACDE75E-5F3E-4970-B287-8DBAF9410C9D}" srcOrd="2" destOrd="0" parTransId="{B3615744-2243-4ACF-9997-6A57FB93758A}" sibTransId="{6328609C-B600-4FA8-A3EF-E7921821D03C}"/>
    <dgm:cxn modelId="{6C2A730B-F3B6-46DF-A8C2-CA03E10FBA09}" srcId="{1A9F76B8-71BC-4FE7-9E2A-E7579FB4F89A}" destId="{FFD0C101-AD52-44F9-A194-A11A87707815}" srcOrd="0" destOrd="0" parTransId="{77008C0A-0FF4-4F14-AD7E-1CB6B3D74B99}" sibTransId="{56CA90A0-7F5E-407C-A347-5780A15AAB35}"/>
    <dgm:cxn modelId="{08AB0E01-473C-45E2-8F47-780D782C9133}" type="presOf" srcId="{FFD0C101-AD52-44F9-A194-A11A87707815}" destId="{000583E1-4102-4308-A2FF-F0F2BBA14B1A}" srcOrd="0" destOrd="0" presId="urn:microsoft.com/office/officeart/2005/8/layout/chevron2"/>
    <dgm:cxn modelId="{B0896874-C7BF-4901-93E9-42E92A1FA705}" type="presOf" srcId="{DACDE75E-5F3E-4970-B287-8DBAF9410C9D}" destId="{5C3B44B5-6355-45CD-9F06-17AFC1AD11D4}" srcOrd="0" destOrd="2" presId="urn:microsoft.com/office/officeart/2005/8/layout/chevron2"/>
    <dgm:cxn modelId="{FAD0E5DD-44A2-4E7A-B96A-A215C75CFAEB}" srcId="{FFD0C101-AD52-44F9-A194-A11A87707815}" destId="{0C670BAB-B2F9-419C-9115-C3804FA62E0A}" srcOrd="0" destOrd="0" parTransId="{ECD7C7A2-E82C-423F-86BA-545D89E0993E}" sibTransId="{DF3F74A8-7546-463B-92CC-1578F1450E56}"/>
    <dgm:cxn modelId="{22BCE4EC-08BD-405D-9949-A98F3B096810}" type="presParOf" srcId="{5B323EC8-78FA-4E52-ACD7-FAA1597AE87A}" destId="{66713FB1-3143-4AAA-B530-092316FF8429}" srcOrd="0" destOrd="0" presId="urn:microsoft.com/office/officeart/2005/8/layout/chevron2"/>
    <dgm:cxn modelId="{6AB031C4-2E0E-48F3-8D86-E112A73F13AB}" type="presParOf" srcId="{66713FB1-3143-4AAA-B530-092316FF8429}" destId="{000583E1-4102-4308-A2FF-F0F2BBA14B1A}" srcOrd="0" destOrd="0" presId="urn:microsoft.com/office/officeart/2005/8/layout/chevron2"/>
    <dgm:cxn modelId="{B8178D0F-8897-4E8B-B8A9-E2A485F32A1B}" type="presParOf" srcId="{66713FB1-3143-4AAA-B530-092316FF8429}" destId="{5C3B44B5-6355-45CD-9F06-17AFC1AD11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AE7661-8F10-4BA9-B29A-CEAC9EF7E98A}" type="doc">
      <dgm:prSet loTypeId="urn:microsoft.com/office/officeart/2005/8/layout/balance1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C6A39D44-664E-4301-AC9D-C47901C4C005}">
      <dgm:prSet phldrT="[Texto]"/>
      <dgm:spPr/>
      <dgm:t>
        <a:bodyPr/>
        <a:lstStyle/>
        <a:p>
          <a:r>
            <a:rPr lang="es-AR" dirty="0" smtClean="0"/>
            <a:t>Interacción Social</a:t>
          </a:r>
          <a:endParaRPr lang="es-AR" dirty="0"/>
        </a:p>
      </dgm:t>
    </dgm:pt>
    <dgm:pt modelId="{C10FC534-04CB-41AB-9BD0-C93BBD7E061C}" type="parTrans" cxnId="{BB668F29-0741-4AFC-8F77-90CD83D059D4}">
      <dgm:prSet/>
      <dgm:spPr/>
      <dgm:t>
        <a:bodyPr/>
        <a:lstStyle/>
        <a:p>
          <a:endParaRPr lang="es-AR"/>
        </a:p>
      </dgm:t>
    </dgm:pt>
    <dgm:pt modelId="{B361C9E5-CCF8-42E3-9B6D-22CFE62B1919}" type="sibTrans" cxnId="{BB668F29-0741-4AFC-8F77-90CD83D059D4}">
      <dgm:prSet/>
      <dgm:spPr/>
      <dgm:t>
        <a:bodyPr/>
        <a:lstStyle/>
        <a:p>
          <a:endParaRPr lang="es-AR"/>
        </a:p>
      </dgm:t>
    </dgm:pt>
    <dgm:pt modelId="{B4178F4A-BF43-4769-9B3E-11574AA981E9}">
      <dgm:prSet phldrT="[Texto]"/>
      <dgm:spPr/>
      <dgm:t>
        <a:bodyPr/>
        <a:lstStyle/>
        <a:p>
          <a:r>
            <a:rPr lang="es-AR" dirty="0" smtClean="0"/>
            <a:t>Foro</a:t>
          </a:r>
          <a:endParaRPr lang="es-AR" dirty="0"/>
        </a:p>
      </dgm:t>
    </dgm:pt>
    <dgm:pt modelId="{64324F46-9583-45EB-B8F1-AFC5886C5ED8}" type="parTrans" cxnId="{E9E84A42-2459-42FD-A9E6-86E301A1F788}">
      <dgm:prSet/>
      <dgm:spPr/>
      <dgm:t>
        <a:bodyPr/>
        <a:lstStyle/>
        <a:p>
          <a:endParaRPr lang="es-AR"/>
        </a:p>
      </dgm:t>
    </dgm:pt>
    <dgm:pt modelId="{F2E794D5-FE12-471C-83BF-5CC4D077D0E0}" type="sibTrans" cxnId="{E9E84A42-2459-42FD-A9E6-86E301A1F788}">
      <dgm:prSet/>
      <dgm:spPr/>
      <dgm:t>
        <a:bodyPr/>
        <a:lstStyle/>
        <a:p>
          <a:endParaRPr lang="es-AR"/>
        </a:p>
      </dgm:t>
    </dgm:pt>
    <dgm:pt modelId="{AB511068-2C7C-4C4F-9356-7156523DC66D}">
      <dgm:prSet phldrT="[Texto]"/>
      <dgm:spPr/>
      <dgm:t>
        <a:bodyPr/>
        <a:lstStyle/>
        <a:p>
          <a:r>
            <a:rPr lang="es-AR" dirty="0" smtClean="0"/>
            <a:t>Chat</a:t>
          </a:r>
          <a:endParaRPr lang="es-AR" dirty="0"/>
        </a:p>
      </dgm:t>
    </dgm:pt>
    <dgm:pt modelId="{D44B4909-7D59-48BD-A21F-3D6EA4DDD60F}" type="parTrans" cxnId="{3A4D86DA-E197-4D6A-853F-8424932AEA34}">
      <dgm:prSet/>
      <dgm:spPr/>
      <dgm:t>
        <a:bodyPr/>
        <a:lstStyle/>
        <a:p>
          <a:endParaRPr lang="es-AR"/>
        </a:p>
      </dgm:t>
    </dgm:pt>
    <dgm:pt modelId="{6FA4BD61-6D99-45F0-9A2A-E47A13FC990A}" type="sibTrans" cxnId="{3A4D86DA-E197-4D6A-853F-8424932AEA34}">
      <dgm:prSet/>
      <dgm:spPr/>
      <dgm:t>
        <a:bodyPr/>
        <a:lstStyle/>
        <a:p>
          <a:endParaRPr lang="es-AR"/>
        </a:p>
      </dgm:t>
    </dgm:pt>
    <dgm:pt modelId="{7C3A9145-DC2D-4247-9DD2-B248AFADCE6F}">
      <dgm:prSet phldrT="[Texto]"/>
      <dgm:spPr/>
      <dgm:t>
        <a:bodyPr/>
        <a:lstStyle/>
        <a:p>
          <a:r>
            <a:rPr lang="es-AR" dirty="0" smtClean="0"/>
            <a:t>Formación disciplinar</a:t>
          </a:r>
          <a:endParaRPr lang="es-AR" dirty="0"/>
        </a:p>
      </dgm:t>
    </dgm:pt>
    <dgm:pt modelId="{346DD429-A44F-47A1-B2D3-227D0BE3DBCB}" type="parTrans" cxnId="{ECC32A3B-B629-4459-B651-3506A8899C87}">
      <dgm:prSet/>
      <dgm:spPr/>
      <dgm:t>
        <a:bodyPr/>
        <a:lstStyle/>
        <a:p>
          <a:endParaRPr lang="es-AR"/>
        </a:p>
      </dgm:t>
    </dgm:pt>
    <dgm:pt modelId="{CC4352CE-8414-4D96-98D9-70AFE1DE89FF}" type="sibTrans" cxnId="{ECC32A3B-B629-4459-B651-3506A8899C87}">
      <dgm:prSet/>
      <dgm:spPr/>
      <dgm:t>
        <a:bodyPr/>
        <a:lstStyle/>
        <a:p>
          <a:endParaRPr lang="es-AR"/>
        </a:p>
      </dgm:t>
    </dgm:pt>
    <dgm:pt modelId="{C2FAD2B6-58DB-46FB-84ED-3F7231767F7E}">
      <dgm:prSet phldrT="[Texto]"/>
      <dgm:spPr/>
      <dgm:t>
        <a:bodyPr/>
        <a:lstStyle/>
        <a:p>
          <a:r>
            <a:rPr lang="es-AR" dirty="0" smtClean="0"/>
            <a:t>Wiki</a:t>
          </a:r>
          <a:endParaRPr lang="es-AR" dirty="0"/>
        </a:p>
      </dgm:t>
    </dgm:pt>
    <dgm:pt modelId="{CE575B60-FAAB-4D3E-9A08-88D13EDEB6EF}" type="parTrans" cxnId="{58BBBF08-13D1-44FB-9D84-FDDF5FF9867C}">
      <dgm:prSet/>
      <dgm:spPr/>
      <dgm:t>
        <a:bodyPr/>
        <a:lstStyle/>
        <a:p>
          <a:endParaRPr lang="es-AR"/>
        </a:p>
      </dgm:t>
    </dgm:pt>
    <dgm:pt modelId="{A8BADADC-628A-47CF-B539-7E7B9005FF93}" type="sibTrans" cxnId="{58BBBF08-13D1-44FB-9D84-FDDF5FF9867C}">
      <dgm:prSet/>
      <dgm:spPr/>
      <dgm:t>
        <a:bodyPr/>
        <a:lstStyle/>
        <a:p>
          <a:endParaRPr lang="es-AR"/>
        </a:p>
      </dgm:t>
    </dgm:pt>
    <dgm:pt modelId="{9946EA80-1B68-4B71-8111-1DD618B3DAA9}">
      <dgm:prSet phldrT="[Texto]"/>
      <dgm:spPr/>
      <dgm:t>
        <a:bodyPr/>
        <a:lstStyle/>
        <a:p>
          <a:r>
            <a:rPr lang="es-AR" dirty="0" smtClean="0"/>
            <a:t>Glosario interactivos</a:t>
          </a:r>
          <a:endParaRPr lang="es-AR" dirty="0"/>
        </a:p>
      </dgm:t>
    </dgm:pt>
    <dgm:pt modelId="{12D8C757-70DE-430E-A322-A6DAD4967AF7}" type="parTrans" cxnId="{B69982C7-6B47-47BB-BF6E-B2E43F185CB9}">
      <dgm:prSet/>
      <dgm:spPr/>
      <dgm:t>
        <a:bodyPr/>
        <a:lstStyle/>
        <a:p>
          <a:endParaRPr lang="es-AR"/>
        </a:p>
      </dgm:t>
    </dgm:pt>
    <dgm:pt modelId="{984027FF-CA0F-4F82-919D-FEDAD9967929}" type="sibTrans" cxnId="{B69982C7-6B47-47BB-BF6E-B2E43F185CB9}">
      <dgm:prSet/>
      <dgm:spPr/>
      <dgm:t>
        <a:bodyPr/>
        <a:lstStyle/>
        <a:p>
          <a:endParaRPr lang="es-AR"/>
        </a:p>
      </dgm:t>
    </dgm:pt>
    <dgm:pt modelId="{5ECB2892-2DEC-46C2-BEEC-5EC0A2234F58}">
      <dgm:prSet phldrT="[Texto]"/>
      <dgm:spPr/>
      <dgm:t>
        <a:bodyPr/>
        <a:lstStyle/>
        <a:p>
          <a:r>
            <a:rPr lang="es-AR" dirty="0" smtClean="0"/>
            <a:t>Tareas virtuales</a:t>
          </a:r>
          <a:endParaRPr lang="es-AR" dirty="0"/>
        </a:p>
      </dgm:t>
    </dgm:pt>
    <dgm:pt modelId="{6E7B726B-5652-46ED-8AE2-A1DBE6AB744E}" type="parTrans" cxnId="{15D74331-4A1E-48F5-84A1-E40222BBDF8B}">
      <dgm:prSet/>
      <dgm:spPr/>
      <dgm:t>
        <a:bodyPr/>
        <a:lstStyle/>
        <a:p>
          <a:endParaRPr lang="es-AR"/>
        </a:p>
      </dgm:t>
    </dgm:pt>
    <dgm:pt modelId="{6840BE2F-CC23-4E6B-9295-AA87B1707338}" type="sibTrans" cxnId="{15D74331-4A1E-48F5-84A1-E40222BBDF8B}">
      <dgm:prSet/>
      <dgm:spPr/>
      <dgm:t>
        <a:bodyPr/>
        <a:lstStyle/>
        <a:p>
          <a:endParaRPr lang="es-AR"/>
        </a:p>
      </dgm:t>
    </dgm:pt>
    <dgm:pt modelId="{E4B718C7-CA94-41B4-8629-5FD8FB4CF9D2}">
      <dgm:prSet/>
      <dgm:spPr/>
      <dgm:t>
        <a:bodyPr/>
        <a:lstStyle/>
        <a:p>
          <a:r>
            <a:rPr lang="es-PA" dirty="0" smtClean="0"/>
            <a:t>Plataformas</a:t>
          </a:r>
          <a:endParaRPr lang="es-PA" dirty="0"/>
        </a:p>
      </dgm:t>
    </dgm:pt>
    <dgm:pt modelId="{7C272281-805A-4624-9E1F-52BD905B2CF0}" type="parTrans" cxnId="{4FB52F35-D9E7-4FE5-8E3A-8AA91BE76AA8}">
      <dgm:prSet/>
      <dgm:spPr/>
      <dgm:t>
        <a:bodyPr/>
        <a:lstStyle/>
        <a:p>
          <a:endParaRPr lang="es-PA"/>
        </a:p>
      </dgm:t>
    </dgm:pt>
    <dgm:pt modelId="{B19C66D7-AED2-4B9F-A7EF-9F30814B49D9}" type="sibTrans" cxnId="{4FB52F35-D9E7-4FE5-8E3A-8AA91BE76AA8}">
      <dgm:prSet/>
      <dgm:spPr/>
      <dgm:t>
        <a:bodyPr/>
        <a:lstStyle/>
        <a:p>
          <a:endParaRPr lang="es-PA"/>
        </a:p>
      </dgm:t>
    </dgm:pt>
    <dgm:pt modelId="{6156498D-4DF8-4D8A-A82A-AB6B2B026B30}" type="pres">
      <dgm:prSet presAssocID="{87AE7661-8F10-4BA9-B29A-CEAC9EF7E98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0633DCC7-2F98-4BB5-87E0-31CA78DB5C10}" type="pres">
      <dgm:prSet presAssocID="{87AE7661-8F10-4BA9-B29A-CEAC9EF7E98A}" presName="dummyMaxCanvas" presStyleCnt="0"/>
      <dgm:spPr/>
      <dgm:t>
        <a:bodyPr/>
        <a:lstStyle/>
        <a:p>
          <a:endParaRPr lang="es-PA"/>
        </a:p>
      </dgm:t>
    </dgm:pt>
    <dgm:pt modelId="{99C4E7AB-B185-432A-8428-F92CE2B54B99}" type="pres">
      <dgm:prSet presAssocID="{87AE7661-8F10-4BA9-B29A-CEAC9EF7E98A}" presName="parentComposite" presStyleCnt="0"/>
      <dgm:spPr/>
      <dgm:t>
        <a:bodyPr/>
        <a:lstStyle/>
        <a:p>
          <a:endParaRPr lang="es-PA"/>
        </a:p>
      </dgm:t>
    </dgm:pt>
    <dgm:pt modelId="{912B15EE-1A38-4696-94E6-FB106EBD9CD0}" type="pres">
      <dgm:prSet presAssocID="{87AE7661-8F10-4BA9-B29A-CEAC9EF7E98A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AR"/>
        </a:p>
      </dgm:t>
    </dgm:pt>
    <dgm:pt modelId="{CFA92D54-D058-4EE9-8E80-9836D2C13FCC}" type="pres">
      <dgm:prSet presAssocID="{87AE7661-8F10-4BA9-B29A-CEAC9EF7E98A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AR"/>
        </a:p>
      </dgm:t>
    </dgm:pt>
    <dgm:pt modelId="{D73AB344-A614-4064-B966-6B806926CECC}" type="pres">
      <dgm:prSet presAssocID="{87AE7661-8F10-4BA9-B29A-CEAC9EF7E98A}" presName="childrenComposite" presStyleCnt="0"/>
      <dgm:spPr/>
      <dgm:t>
        <a:bodyPr/>
        <a:lstStyle/>
        <a:p>
          <a:endParaRPr lang="es-PA"/>
        </a:p>
      </dgm:t>
    </dgm:pt>
    <dgm:pt modelId="{735A708A-1AFC-45F1-B5AE-FF32CF6456FA}" type="pres">
      <dgm:prSet presAssocID="{87AE7661-8F10-4BA9-B29A-CEAC9EF7E98A}" presName="dummyMaxCanvas_ChildArea" presStyleCnt="0"/>
      <dgm:spPr/>
      <dgm:t>
        <a:bodyPr/>
        <a:lstStyle/>
        <a:p>
          <a:endParaRPr lang="es-PA"/>
        </a:p>
      </dgm:t>
    </dgm:pt>
    <dgm:pt modelId="{1A080E2C-E03E-4528-9B20-5C8AA5588BFD}" type="pres">
      <dgm:prSet presAssocID="{87AE7661-8F10-4BA9-B29A-CEAC9EF7E98A}" presName="fulcrum" presStyleLbl="alignAccFollowNode1" presStyleIdx="2" presStyleCnt="4"/>
      <dgm:spPr/>
      <dgm:t>
        <a:bodyPr/>
        <a:lstStyle/>
        <a:p>
          <a:endParaRPr lang="es-PA"/>
        </a:p>
      </dgm:t>
    </dgm:pt>
    <dgm:pt modelId="{CC8C8C8B-1604-487B-9716-C7E36637A1C1}" type="pres">
      <dgm:prSet presAssocID="{87AE7661-8F10-4BA9-B29A-CEAC9EF7E98A}" presName="balance_24" presStyleLbl="alignAccFollowNode1" presStyleIdx="3" presStyleCnt="4">
        <dgm:presLayoutVars>
          <dgm:bulletEnabled val="1"/>
        </dgm:presLayoutVars>
      </dgm:prSet>
      <dgm:spPr/>
    </dgm:pt>
    <dgm:pt modelId="{5E3AC968-60D5-4950-B5DA-119548A852A5}" type="pres">
      <dgm:prSet presAssocID="{87AE7661-8F10-4BA9-B29A-CEAC9EF7E98A}" presName="right_24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C5A08D4-B335-44BA-9EFA-A9E001CA0BEA}" type="pres">
      <dgm:prSet presAssocID="{87AE7661-8F10-4BA9-B29A-CEAC9EF7E98A}" presName="right_24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C1061E1B-34C1-4CD1-8087-3373A424BED6}" type="pres">
      <dgm:prSet presAssocID="{87AE7661-8F10-4BA9-B29A-CEAC9EF7E98A}" presName="right_24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A4F9B76-A9DB-4726-898E-3BD86356727C}" type="pres">
      <dgm:prSet presAssocID="{87AE7661-8F10-4BA9-B29A-CEAC9EF7E98A}" presName="right_24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AE7C7791-6FC6-4D5D-AF04-60347E2C3A91}" type="pres">
      <dgm:prSet presAssocID="{87AE7661-8F10-4BA9-B29A-CEAC9EF7E98A}" presName="left_24_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B2250A9-A136-4377-98BC-D16D649D10B6}" type="pres">
      <dgm:prSet presAssocID="{87AE7661-8F10-4BA9-B29A-CEAC9EF7E98A}" presName="left_24_2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4FB52F35-D9E7-4FE5-8E3A-8AA91BE76AA8}" srcId="{7C3A9145-DC2D-4247-9DD2-B248AFADCE6F}" destId="{E4B718C7-CA94-41B4-8629-5FD8FB4CF9D2}" srcOrd="1" destOrd="0" parTransId="{7C272281-805A-4624-9E1F-52BD905B2CF0}" sibTransId="{B19C66D7-AED2-4B9F-A7EF-9F30814B49D9}"/>
    <dgm:cxn modelId="{15D74331-4A1E-48F5-84A1-E40222BBDF8B}" srcId="{7C3A9145-DC2D-4247-9DD2-B248AFADCE6F}" destId="{5ECB2892-2DEC-46C2-BEEC-5EC0A2234F58}" srcOrd="3" destOrd="0" parTransId="{6E7B726B-5652-46ED-8AE2-A1DBE6AB744E}" sibTransId="{6840BE2F-CC23-4E6B-9295-AA87B1707338}"/>
    <dgm:cxn modelId="{58BBBF08-13D1-44FB-9D84-FDDF5FF9867C}" srcId="{7C3A9145-DC2D-4247-9DD2-B248AFADCE6F}" destId="{C2FAD2B6-58DB-46FB-84ED-3F7231767F7E}" srcOrd="0" destOrd="0" parTransId="{CE575B60-FAAB-4D3E-9A08-88D13EDEB6EF}" sibTransId="{A8BADADC-628A-47CF-B539-7E7B9005FF93}"/>
    <dgm:cxn modelId="{AE0C6A5B-B36F-457C-9F58-CCD633C947E0}" type="presOf" srcId="{9946EA80-1B68-4B71-8111-1DD618B3DAA9}" destId="{C1061E1B-34C1-4CD1-8087-3373A424BED6}" srcOrd="0" destOrd="0" presId="urn:microsoft.com/office/officeart/2005/8/layout/balance1"/>
    <dgm:cxn modelId="{D8CD5B75-BDD8-4175-BC30-6A0126615542}" type="presOf" srcId="{7C3A9145-DC2D-4247-9DD2-B248AFADCE6F}" destId="{CFA92D54-D058-4EE9-8E80-9836D2C13FCC}" srcOrd="0" destOrd="0" presId="urn:microsoft.com/office/officeart/2005/8/layout/balance1"/>
    <dgm:cxn modelId="{ECC32A3B-B629-4459-B651-3506A8899C87}" srcId="{87AE7661-8F10-4BA9-B29A-CEAC9EF7E98A}" destId="{7C3A9145-DC2D-4247-9DD2-B248AFADCE6F}" srcOrd="1" destOrd="0" parTransId="{346DD429-A44F-47A1-B2D3-227D0BE3DBCB}" sibTransId="{CC4352CE-8414-4D96-98D9-70AFE1DE89FF}"/>
    <dgm:cxn modelId="{3775B7CA-C9BB-4ED5-9E64-2AB911EA631B}" type="presOf" srcId="{5ECB2892-2DEC-46C2-BEEC-5EC0A2234F58}" destId="{3A4F9B76-A9DB-4726-898E-3BD86356727C}" srcOrd="0" destOrd="0" presId="urn:microsoft.com/office/officeart/2005/8/layout/balance1"/>
    <dgm:cxn modelId="{3A4D86DA-E197-4D6A-853F-8424932AEA34}" srcId="{C6A39D44-664E-4301-AC9D-C47901C4C005}" destId="{AB511068-2C7C-4C4F-9356-7156523DC66D}" srcOrd="1" destOrd="0" parTransId="{D44B4909-7D59-48BD-A21F-3D6EA4DDD60F}" sibTransId="{6FA4BD61-6D99-45F0-9A2A-E47A13FC990A}"/>
    <dgm:cxn modelId="{E9E84A42-2459-42FD-A9E6-86E301A1F788}" srcId="{C6A39D44-664E-4301-AC9D-C47901C4C005}" destId="{B4178F4A-BF43-4769-9B3E-11574AA981E9}" srcOrd="0" destOrd="0" parTransId="{64324F46-9583-45EB-B8F1-AFC5886C5ED8}" sibTransId="{F2E794D5-FE12-471C-83BF-5CC4D077D0E0}"/>
    <dgm:cxn modelId="{2D2069AE-7EB1-47D3-9CB2-97CD67231C2C}" type="presOf" srcId="{AB511068-2C7C-4C4F-9356-7156523DC66D}" destId="{EB2250A9-A136-4377-98BC-D16D649D10B6}" srcOrd="0" destOrd="0" presId="urn:microsoft.com/office/officeart/2005/8/layout/balance1"/>
    <dgm:cxn modelId="{BB668F29-0741-4AFC-8F77-90CD83D059D4}" srcId="{87AE7661-8F10-4BA9-B29A-CEAC9EF7E98A}" destId="{C6A39D44-664E-4301-AC9D-C47901C4C005}" srcOrd="0" destOrd="0" parTransId="{C10FC534-04CB-41AB-9BD0-C93BBD7E061C}" sibTransId="{B361C9E5-CCF8-42E3-9B6D-22CFE62B1919}"/>
    <dgm:cxn modelId="{A69DC02E-BC91-4F60-A07B-4E2C07FFB541}" type="presOf" srcId="{E4B718C7-CA94-41B4-8629-5FD8FB4CF9D2}" destId="{2C5A08D4-B335-44BA-9EFA-A9E001CA0BEA}" srcOrd="0" destOrd="0" presId="urn:microsoft.com/office/officeart/2005/8/layout/balance1"/>
    <dgm:cxn modelId="{3D47C730-D168-4017-9D04-D634B5C37F02}" type="presOf" srcId="{87AE7661-8F10-4BA9-B29A-CEAC9EF7E98A}" destId="{6156498D-4DF8-4D8A-A82A-AB6B2B026B30}" srcOrd="0" destOrd="0" presId="urn:microsoft.com/office/officeart/2005/8/layout/balance1"/>
    <dgm:cxn modelId="{A836008D-0A53-4459-A26F-377F2BD99BD3}" type="presOf" srcId="{C6A39D44-664E-4301-AC9D-C47901C4C005}" destId="{912B15EE-1A38-4696-94E6-FB106EBD9CD0}" srcOrd="0" destOrd="0" presId="urn:microsoft.com/office/officeart/2005/8/layout/balance1"/>
    <dgm:cxn modelId="{B69982C7-6B47-47BB-BF6E-B2E43F185CB9}" srcId="{7C3A9145-DC2D-4247-9DD2-B248AFADCE6F}" destId="{9946EA80-1B68-4B71-8111-1DD618B3DAA9}" srcOrd="2" destOrd="0" parTransId="{12D8C757-70DE-430E-A322-A6DAD4967AF7}" sibTransId="{984027FF-CA0F-4F82-919D-FEDAD9967929}"/>
    <dgm:cxn modelId="{6DF935F8-E032-43A5-B3B3-5A67BA3752B5}" type="presOf" srcId="{B4178F4A-BF43-4769-9B3E-11574AA981E9}" destId="{AE7C7791-6FC6-4D5D-AF04-60347E2C3A91}" srcOrd="0" destOrd="0" presId="urn:microsoft.com/office/officeart/2005/8/layout/balance1"/>
    <dgm:cxn modelId="{3500164A-0D89-4BDA-9EB6-E7F1F6FAA212}" type="presOf" srcId="{C2FAD2B6-58DB-46FB-84ED-3F7231767F7E}" destId="{5E3AC968-60D5-4950-B5DA-119548A852A5}" srcOrd="0" destOrd="0" presId="urn:microsoft.com/office/officeart/2005/8/layout/balance1"/>
    <dgm:cxn modelId="{6D23D031-45B7-4703-9CE5-E670A1AC155C}" type="presParOf" srcId="{6156498D-4DF8-4D8A-A82A-AB6B2B026B30}" destId="{0633DCC7-2F98-4BB5-87E0-31CA78DB5C10}" srcOrd="0" destOrd="0" presId="urn:microsoft.com/office/officeart/2005/8/layout/balance1"/>
    <dgm:cxn modelId="{ECCDBD3C-C380-4C6F-9F8A-A77952168E95}" type="presParOf" srcId="{6156498D-4DF8-4D8A-A82A-AB6B2B026B30}" destId="{99C4E7AB-B185-432A-8428-F92CE2B54B99}" srcOrd="1" destOrd="0" presId="urn:microsoft.com/office/officeart/2005/8/layout/balance1"/>
    <dgm:cxn modelId="{14EB4181-FADB-422A-9AEC-8AD2ABFE048B}" type="presParOf" srcId="{99C4E7AB-B185-432A-8428-F92CE2B54B99}" destId="{912B15EE-1A38-4696-94E6-FB106EBD9CD0}" srcOrd="0" destOrd="0" presId="urn:microsoft.com/office/officeart/2005/8/layout/balance1"/>
    <dgm:cxn modelId="{CF50A9DD-AB36-4FD0-8A77-6C4D57606393}" type="presParOf" srcId="{99C4E7AB-B185-432A-8428-F92CE2B54B99}" destId="{CFA92D54-D058-4EE9-8E80-9836D2C13FCC}" srcOrd="1" destOrd="0" presId="urn:microsoft.com/office/officeart/2005/8/layout/balance1"/>
    <dgm:cxn modelId="{C2700302-9062-4A03-9DDF-31AE10EA7A4B}" type="presParOf" srcId="{6156498D-4DF8-4D8A-A82A-AB6B2B026B30}" destId="{D73AB344-A614-4064-B966-6B806926CECC}" srcOrd="2" destOrd="0" presId="urn:microsoft.com/office/officeart/2005/8/layout/balance1"/>
    <dgm:cxn modelId="{446E5EC3-3022-4AAE-82E5-4C6649F8DC93}" type="presParOf" srcId="{D73AB344-A614-4064-B966-6B806926CECC}" destId="{735A708A-1AFC-45F1-B5AE-FF32CF6456FA}" srcOrd="0" destOrd="0" presId="urn:microsoft.com/office/officeart/2005/8/layout/balance1"/>
    <dgm:cxn modelId="{DE0D2DB1-ED9C-4F8B-B271-AEB61BC37536}" type="presParOf" srcId="{D73AB344-A614-4064-B966-6B806926CECC}" destId="{1A080E2C-E03E-4528-9B20-5C8AA5588BFD}" srcOrd="1" destOrd="0" presId="urn:microsoft.com/office/officeart/2005/8/layout/balance1"/>
    <dgm:cxn modelId="{D37F527F-728B-426A-BA69-7A396F785DC4}" type="presParOf" srcId="{D73AB344-A614-4064-B966-6B806926CECC}" destId="{CC8C8C8B-1604-487B-9716-C7E36637A1C1}" srcOrd="2" destOrd="0" presId="urn:microsoft.com/office/officeart/2005/8/layout/balance1"/>
    <dgm:cxn modelId="{739D0972-3CDB-41EA-9A32-21E26AA59BB4}" type="presParOf" srcId="{D73AB344-A614-4064-B966-6B806926CECC}" destId="{5E3AC968-60D5-4950-B5DA-119548A852A5}" srcOrd="3" destOrd="0" presId="urn:microsoft.com/office/officeart/2005/8/layout/balance1"/>
    <dgm:cxn modelId="{1EE4EF20-F50D-43F8-BE72-D30334979AA3}" type="presParOf" srcId="{D73AB344-A614-4064-B966-6B806926CECC}" destId="{2C5A08D4-B335-44BA-9EFA-A9E001CA0BEA}" srcOrd="4" destOrd="0" presId="urn:microsoft.com/office/officeart/2005/8/layout/balance1"/>
    <dgm:cxn modelId="{33D2C626-22E7-4676-8A6A-6CBAA50643D6}" type="presParOf" srcId="{D73AB344-A614-4064-B966-6B806926CECC}" destId="{C1061E1B-34C1-4CD1-8087-3373A424BED6}" srcOrd="5" destOrd="0" presId="urn:microsoft.com/office/officeart/2005/8/layout/balance1"/>
    <dgm:cxn modelId="{6AC53382-90B9-4235-AD99-6B621FC1514F}" type="presParOf" srcId="{D73AB344-A614-4064-B966-6B806926CECC}" destId="{3A4F9B76-A9DB-4726-898E-3BD86356727C}" srcOrd="6" destOrd="0" presId="urn:microsoft.com/office/officeart/2005/8/layout/balance1"/>
    <dgm:cxn modelId="{D40F40FB-8017-4BFE-895E-B5BB0D2DCFFA}" type="presParOf" srcId="{D73AB344-A614-4064-B966-6B806926CECC}" destId="{AE7C7791-6FC6-4D5D-AF04-60347E2C3A91}" srcOrd="7" destOrd="0" presId="urn:microsoft.com/office/officeart/2005/8/layout/balance1"/>
    <dgm:cxn modelId="{2A4D3807-DD9A-4D18-8810-8F55E376D409}" type="presParOf" srcId="{D73AB344-A614-4064-B966-6B806926CECC}" destId="{EB2250A9-A136-4377-98BC-D16D649D10B6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204B91-6328-4943-9DA5-0D72C07D045D}" type="doc">
      <dgm:prSet loTypeId="urn:microsoft.com/office/officeart/2005/8/layout/gear1" loCatId="cycle" qsTypeId="urn:microsoft.com/office/officeart/2005/8/quickstyle/3d2" qsCatId="3D" csTypeId="urn:microsoft.com/office/officeart/2005/8/colors/colorful5" csCatId="colorful" phldr="1"/>
      <dgm:spPr/>
    </dgm:pt>
    <dgm:pt modelId="{B3CB0A2A-619A-4AEA-82E7-A17B398D9C1A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La práctica en la dinámica participativa y de facilitación del aprendizaje</a:t>
          </a:r>
          <a:endParaRPr lang="es-PA" b="1" dirty="0">
            <a:solidFill>
              <a:schemeClr val="tx1"/>
            </a:solidFill>
          </a:endParaRPr>
        </a:p>
      </dgm:t>
    </dgm:pt>
    <dgm:pt modelId="{4CE7AB0D-2FFD-4D5C-976E-FCDA7FF3A171}" type="parTrans" cxnId="{36F50822-4B77-4467-9593-76BAF5F8F2A9}">
      <dgm:prSet/>
      <dgm:spPr/>
      <dgm:t>
        <a:bodyPr/>
        <a:lstStyle/>
        <a:p>
          <a:endParaRPr lang="es-PA"/>
        </a:p>
      </dgm:t>
    </dgm:pt>
    <dgm:pt modelId="{92B3CF02-6FA8-40E0-8BA8-727849651536}" type="sibTrans" cxnId="{36F50822-4B77-4467-9593-76BAF5F8F2A9}">
      <dgm:prSet/>
      <dgm:spPr/>
      <dgm:t>
        <a:bodyPr/>
        <a:lstStyle/>
        <a:p>
          <a:endParaRPr lang="es-PA"/>
        </a:p>
      </dgm:t>
    </dgm:pt>
    <dgm:pt modelId="{D3332209-47A3-42BB-8913-296A60088518}">
      <dgm:prSet phldrT="[Texto]" phldr="1"/>
      <dgm:spPr/>
      <dgm:t>
        <a:bodyPr/>
        <a:lstStyle/>
        <a:p>
          <a:endParaRPr lang="es-PA" dirty="0"/>
        </a:p>
      </dgm:t>
    </dgm:pt>
    <dgm:pt modelId="{28841163-B02C-4175-90BA-682780A07D79}" type="parTrans" cxnId="{20B268FC-C5EA-43D5-95FC-9F1D6357733C}">
      <dgm:prSet/>
      <dgm:spPr/>
      <dgm:t>
        <a:bodyPr/>
        <a:lstStyle/>
        <a:p>
          <a:endParaRPr lang="es-PA"/>
        </a:p>
      </dgm:t>
    </dgm:pt>
    <dgm:pt modelId="{9172C395-6010-4F76-9801-89567ECF2EA4}" type="sibTrans" cxnId="{20B268FC-C5EA-43D5-95FC-9F1D6357733C}">
      <dgm:prSet/>
      <dgm:spPr/>
      <dgm:t>
        <a:bodyPr/>
        <a:lstStyle/>
        <a:p>
          <a:endParaRPr lang="es-PA"/>
        </a:p>
      </dgm:t>
    </dgm:pt>
    <dgm:pt modelId="{FEDC430B-6884-45A5-AD9C-8B885EF37CA6}">
      <dgm:prSet/>
      <dgm:spPr/>
    </dgm:pt>
    <dgm:pt modelId="{2CEC24C2-A103-4A96-AE70-0C5311586000}" type="parTrans" cxnId="{90E677A0-6CF2-40D5-B9A4-7C6B26B1700C}">
      <dgm:prSet/>
      <dgm:spPr/>
      <dgm:t>
        <a:bodyPr/>
        <a:lstStyle/>
        <a:p>
          <a:endParaRPr lang="es-PA"/>
        </a:p>
      </dgm:t>
    </dgm:pt>
    <dgm:pt modelId="{7BE3309E-AF70-48DA-88D5-545686483B06}" type="sibTrans" cxnId="{90E677A0-6CF2-40D5-B9A4-7C6B26B1700C}">
      <dgm:prSet/>
      <dgm:spPr/>
      <dgm:t>
        <a:bodyPr/>
        <a:lstStyle/>
        <a:p>
          <a:endParaRPr lang="es-PA"/>
        </a:p>
      </dgm:t>
    </dgm:pt>
    <dgm:pt modelId="{7CC531D8-B4F0-4771-AD15-EDDEB6A18D98}">
      <dgm:prSet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El grado de familiaridad que se tenga con la enseñanza virtual</a:t>
          </a:r>
          <a:endParaRPr lang="es-PA" b="1" dirty="0">
            <a:solidFill>
              <a:schemeClr val="tx1"/>
            </a:solidFill>
          </a:endParaRPr>
        </a:p>
      </dgm:t>
    </dgm:pt>
    <dgm:pt modelId="{FFE3EA98-E265-4A97-A01B-72A7B598D8E5}" type="parTrans" cxnId="{B75097EE-21E3-4273-9E82-26170E94F8E7}">
      <dgm:prSet/>
      <dgm:spPr/>
      <dgm:t>
        <a:bodyPr/>
        <a:lstStyle/>
        <a:p>
          <a:endParaRPr lang="es-PA"/>
        </a:p>
      </dgm:t>
    </dgm:pt>
    <dgm:pt modelId="{17B46C74-22CC-4783-8C24-A05DEE8F9AA1}" type="sibTrans" cxnId="{B75097EE-21E3-4273-9E82-26170E94F8E7}">
      <dgm:prSet/>
      <dgm:spPr/>
      <dgm:t>
        <a:bodyPr/>
        <a:lstStyle/>
        <a:p>
          <a:endParaRPr lang="es-PA"/>
        </a:p>
      </dgm:t>
    </dgm:pt>
    <dgm:pt modelId="{774F7E9B-A33F-4240-86B5-E61D0A5AB606}">
      <dgm:prSet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la flexibilidad desarrollada en el proceso docente</a:t>
          </a:r>
          <a:endParaRPr lang="es-PA" b="1" dirty="0">
            <a:solidFill>
              <a:schemeClr val="tx1"/>
            </a:solidFill>
          </a:endParaRPr>
        </a:p>
      </dgm:t>
    </dgm:pt>
    <dgm:pt modelId="{2E68EFE8-6B62-406C-88CD-3FE00A8B3360}" type="parTrans" cxnId="{1B1D7503-F6ED-49FC-AD0C-191842AE4BB1}">
      <dgm:prSet/>
      <dgm:spPr/>
      <dgm:t>
        <a:bodyPr/>
        <a:lstStyle/>
        <a:p>
          <a:endParaRPr lang="es-PA"/>
        </a:p>
      </dgm:t>
    </dgm:pt>
    <dgm:pt modelId="{55A62D38-A786-4B83-88CC-F2C26093FFB8}" type="sibTrans" cxnId="{1B1D7503-F6ED-49FC-AD0C-191842AE4BB1}">
      <dgm:prSet/>
      <dgm:spPr/>
      <dgm:t>
        <a:bodyPr/>
        <a:lstStyle/>
        <a:p>
          <a:endParaRPr lang="es-PA"/>
        </a:p>
      </dgm:t>
    </dgm:pt>
    <dgm:pt modelId="{D17595A9-3641-42B7-8AF7-0BFC6183164B}">
      <dgm:prSet/>
      <dgm:spPr/>
    </dgm:pt>
    <dgm:pt modelId="{38F874F4-9719-4B59-A30D-F8EE2939CCB3}" type="parTrans" cxnId="{99328EE8-B888-43A2-A598-E150A5DA2001}">
      <dgm:prSet/>
      <dgm:spPr/>
      <dgm:t>
        <a:bodyPr/>
        <a:lstStyle/>
        <a:p>
          <a:endParaRPr lang="es-PA"/>
        </a:p>
      </dgm:t>
    </dgm:pt>
    <dgm:pt modelId="{DBDFCB8C-22AB-4A3E-BB05-360EC1C422C6}" type="sibTrans" cxnId="{99328EE8-B888-43A2-A598-E150A5DA2001}">
      <dgm:prSet/>
      <dgm:spPr/>
      <dgm:t>
        <a:bodyPr/>
        <a:lstStyle/>
        <a:p>
          <a:endParaRPr lang="es-PA"/>
        </a:p>
      </dgm:t>
    </dgm:pt>
    <dgm:pt modelId="{FB9F265F-3BF1-4E38-8A5A-3B3CC87F87B6}" type="pres">
      <dgm:prSet presAssocID="{BD204B91-6328-4943-9DA5-0D72C07D045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0217356-2DF0-4E8D-897B-22BF58AF6EB5}" type="pres">
      <dgm:prSet presAssocID="{B3CB0A2A-619A-4AEA-82E7-A17B398D9C1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5775AF9-3542-44C4-841C-6240A4108E6A}" type="pres">
      <dgm:prSet presAssocID="{B3CB0A2A-619A-4AEA-82E7-A17B398D9C1A}" presName="gear1srcNode" presStyleLbl="node1" presStyleIdx="0" presStyleCnt="3"/>
      <dgm:spPr/>
    </dgm:pt>
    <dgm:pt modelId="{EAA62267-1BD7-4335-BAFB-4FD08CEFADE1}" type="pres">
      <dgm:prSet presAssocID="{B3CB0A2A-619A-4AEA-82E7-A17B398D9C1A}" presName="gear1dstNode" presStyleLbl="node1" presStyleIdx="0" presStyleCnt="3"/>
      <dgm:spPr/>
    </dgm:pt>
    <dgm:pt modelId="{536C7713-3FAB-4DB6-B741-A5C7283D5BE0}" type="pres">
      <dgm:prSet presAssocID="{774F7E9B-A33F-4240-86B5-E61D0A5AB606}" presName="gear2" presStyleLbl="node1" presStyleIdx="1" presStyleCnt="3">
        <dgm:presLayoutVars>
          <dgm:chMax val="1"/>
          <dgm:bulletEnabled val="1"/>
        </dgm:presLayoutVars>
      </dgm:prSet>
      <dgm:spPr/>
    </dgm:pt>
    <dgm:pt modelId="{0C2DD329-F57D-468F-BCE0-C042B9974FA4}" type="pres">
      <dgm:prSet presAssocID="{774F7E9B-A33F-4240-86B5-E61D0A5AB606}" presName="gear2srcNode" presStyleLbl="node1" presStyleIdx="1" presStyleCnt="3"/>
      <dgm:spPr/>
    </dgm:pt>
    <dgm:pt modelId="{80D112D6-41CD-4B3E-A7CD-4EECD78CA558}" type="pres">
      <dgm:prSet presAssocID="{774F7E9B-A33F-4240-86B5-E61D0A5AB606}" presName="gear2dstNode" presStyleLbl="node1" presStyleIdx="1" presStyleCnt="3"/>
      <dgm:spPr/>
    </dgm:pt>
    <dgm:pt modelId="{220D36F2-99DC-4E05-BA39-204D6EC68C4A}" type="pres">
      <dgm:prSet presAssocID="{7CC531D8-B4F0-4771-AD15-EDDEB6A18D98}" presName="gear3" presStyleLbl="node1" presStyleIdx="2" presStyleCnt="3"/>
      <dgm:spPr/>
      <dgm:t>
        <a:bodyPr/>
        <a:lstStyle/>
        <a:p>
          <a:endParaRPr lang="es-PA"/>
        </a:p>
      </dgm:t>
    </dgm:pt>
    <dgm:pt modelId="{EEFA2E4C-8AB5-4299-AFE2-6FB51CF2528E}" type="pres">
      <dgm:prSet presAssocID="{7CC531D8-B4F0-4771-AD15-EDDEB6A18D9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83B57B6-6F8F-45E1-B8BA-3C2F18E147E4}" type="pres">
      <dgm:prSet presAssocID="{7CC531D8-B4F0-4771-AD15-EDDEB6A18D98}" presName="gear3srcNode" presStyleLbl="node1" presStyleIdx="2" presStyleCnt="3"/>
      <dgm:spPr/>
    </dgm:pt>
    <dgm:pt modelId="{FC2DC830-E41D-41C6-91E6-932BEFA5B456}" type="pres">
      <dgm:prSet presAssocID="{7CC531D8-B4F0-4771-AD15-EDDEB6A18D98}" presName="gear3dstNode" presStyleLbl="node1" presStyleIdx="2" presStyleCnt="3"/>
      <dgm:spPr/>
    </dgm:pt>
    <dgm:pt modelId="{5967614D-4838-4BAA-84AF-771C3EE8ADF9}" type="pres">
      <dgm:prSet presAssocID="{92B3CF02-6FA8-40E0-8BA8-727849651536}" presName="connector1" presStyleLbl="sibTrans2D1" presStyleIdx="0" presStyleCnt="3" custScaleX="81690"/>
      <dgm:spPr/>
    </dgm:pt>
    <dgm:pt modelId="{776A1E75-3354-4755-B2C0-232EE2C5EB8C}" type="pres">
      <dgm:prSet presAssocID="{55A62D38-A786-4B83-88CC-F2C26093FFB8}" presName="connector2" presStyleLbl="sibTrans2D1" presStyleIdx="1" presStyleCnt="3"/>
      <dgm:spPr/>
    </dgm:pt>
    <dgm:pt modelId="{BCCF15FF-FD02-47C6-9D6B-6EF42B85C5F9}" type="pres">
      <dgm:prSet presAssocID="{17B46C74-22CC-4783-8C24-A05DEE8F9AA1}" presName="connector3" presStyleLbl="sibTrans2D1" presStyleIdx="2" presStyleCnt="3"/>
      <dgm:spPr/>
    </dgm:pt>
  </dgm:ptLst>
  <dgm:cxnLst>
    <dgm:cxn modelId="{BB5BDB10-8044-4758-A1A1-2B85F564F944}" type="presOf" srcId="{B3CB0A2A-619A-4AEA-82E7-A17B398D9C1A}" destId="{EAA62267-1BD7-4335-BAFB-4FD08CEFADE1}" srcOrd="2" destOrd="0" presId="urn:microsoft.com/office/officeart/2005/8/layout/gear1"/>
    <dgm:cxn modelId="{99328EE8-B888-43A2-A598-E150A5DA2001}" srcId="{BD204B91-6328-4943-9DA5-0D72C07D045D}" destId="{D17595A9-3641-42B7-8AF7-0BFC6183164B}" srcOrd="4" destOrd="0" parTransId="{38F874F4-9719-4B59-A30D-F8EE2939CCB3}" sibTransId="{DBDFCB8C-22AB-4A3E-BB05-360EC1C422C6}"/>
    <dgm:cxn modelId="{EB23B3DB-C572-4FC5-AD42-8F065B14EA16}" type="presOf" srcId="{B3CB0A2A-619A-4AEA-82E7-A17B398D9C1A}" destId="{A0217356-2DF0-4E8D-897B-22BF58AF6EB5}" srcOrd="0" destOrd="0" presId="urn:microsoft.com/office/officeart/2005/8/layout/gear1"/>
    <dgm:cxn modelId="{B5FD1F20-8D36-4D17-8A07-8729B2666B8D}" type="presOf" srcId="{92B3CF02-6FA8-40E0-8BA8-727849651536}" destId="{5967614D-4838-4BAA-84AF-771C3EE8ADF9}" srcOrd="0" destOrd="0" presId="urn:microsoft.com/office/officeart/2005/8/layout/gear1"/>
    <dgm:cxn modelId="{D2D57718-71E2-405D-806E-51347BE76195}" type="presOf" srcId="{7CC531D8-B4F0-4771-AD15-EDDEB6A18D98}" destId="{EEFA2E4C-8AB5-4299-AFE2-6FB51CF2528E}" srcOrd="1" destOrd="0" presId="urn:microsoft.com/office/officeart/2005/8/layout/gear1"/>
    <dgm:cxn modelId="{DA7CFF77-8B12-435F-843C-D607C421AB64}" type="presOf" srcId="{7CC531D8-B4F0-4771-AD15-EDDEB6A18D98}" destId="{FC2DC830-E41D-41C6-91E6-932BEFA5B456}" srcOrd="3" destOrd="0" presId="urn:microsoft.com/office/officeart/2005/8/layout/gear1"/>
    <dgm:cxn modelId="{08BEB4B2-B39B-433B-B3F0-438497DD18FA}" type="presOf" srcId="{7CC531D8-B4F0-4771-AD15-EDDEB6A18D98}" destId="{220D36F2-99DC-4E05-BA39-204D6EC68C4A}" srcOrd="0" destOrd="0" presId="urn:microsoft.com/office/officeart/2005/8/layout/gear1"/>
    <dgm:cxn modelId="{F61992EE-C822-4AED-80B4-3C2D557DE210}" type="presOf" srcId="{B3CB0A2A-619A-4AEA-82E7-A17B398D9C1A}" destId="{35775AF9-3542-44C4-841C-6240A4108E6A}" srcOrd="1" destOrd="0" presId="urn:microsoft.com/office/officeart/2005/8/layout/gear1"/>
    <dgm:cxn modelId="{20B268FC-C5EA-43D5-95FC-9F1D6357733C}" srcId="{BD204B91-6328-4943-9DA5-0D72C07D045D}" destId="{D3332209-47A3-42BB-8913-296A60088518}" srcOrd="3" destOrd="0" parTransId="{28841163-B02C-4175-90BA-682780A07D79}" sibTransId="{9172C395-6010-4F76-9801-89567ECF2EA4}"/>
    <dgm:cxn modelId="{36F50822-4B77-4467-9593-76BAF5F8F2A9}" srcId="{BD204B91-6328-4943-9DA5-0D72C07D045D}" destId="{B3CB0A2A-619A-4AEA-82E7-A17B398D9C1A}" srcOrd="0" destOrd="0" parTransId="{4CE7AB0D-2FFD-4D5C-976E-FCDA7FF3A171}" sibTransId="{92B3CF02-6FA8-40E0-8BA8-727849651536}"/>
    <dgm:cxn modelId="{23B73CF0-8E40-42F8-A062-0A5C808B8AD1}" type="presOf" srcId="{55A62D38-A786-4B83-88CC-F2C26093FFB8}" destId="{776A1E75-3354-4755-B2C0-232EE2C5EB8C}" srcOrd="0" destOrd="0" presId="urn:microsoft.com/office/officeart/2005/8/layout/gear1"/>
    <dgm:cxn modelId="{1B1D7503-F6ED-49FC-AD0C-191842AE4BB1}" srcId="{BD204B91-6328-4943-9DA5-0D72C07D045D}" destId="{774F7E9B-A33F-4240-86B5-E61D0A5AB606}" srcOrd="1" destOrd="0" parTransId="{2E68EFE8-6B62-406C-88CD-3FE00A8B3360}" sibTransId="{55A62D38-A786-4B83-88CC-F2C26093FFB8}"/>
    <dgm:cxn modelId="{471BB2B2-2B3D-4688-AC11-467F0328ED91}" type="presOf" srcId="{7CC531D8-B4F0-4771-AD15-EDDEB6A18D98}" destId="{083B57B6-6F8F-45E1-B8BA-3C2F18E147E4}" srcOrd="2" destOrd="0" presId="urn:microsoft.com/office/officeart/2005/8/layout/gear1"/>
    <dgm:cxn modelId="{C55A8A0C-D22A-4614-885A-3A4FA57EEA65}" type="presOf" srcId="{774F7E9B-A33F-4240-86B5-E61D0A5AB606}" destId="{536C7713-3FAB-4DB6-B741-A5C7283D5BE0}" srcOrd="0" destOrd="0" presId="urn:microsoft.com/office/officeart/2005/8/layout/gear1"/>
    <dgm:cxn modelId="{ECDA84C8-ADD8-4B5F-A4FF-22BA7FAFFD27}" type="presOf" srcId="{17B46C74-22CC-4783-8C24-A05DEE8F9AA1}" destId="{BCCF15FF-FD02-47C6-9D6B-6EF42B85C5F9}" srcOrd="0" destOrd="0" presId="urn:microsoft.com/office/officeart/2005/8/layout/gear1"/>
    <dgm:cxn modelId="{90E677A0-6CF2-40D5-B9A4-7C6B26B1700C}" srcId="{BD204B91-6328-4943-9DA5-0D72C07D045D}" destId="{FEDC430B-6884-45A5-AD9C-8B885EF37CA6}" srcOrd="5" destOrd="0" parTransId="{2CEC24C2-A103-4A96-AE70-0C5311586000}" sibTransId="{7BE3309E-AF70-48DA-88D5-545686483B06}"/>
    <dgm:cxn modelId="{9E93048D-B97A-425E-AF5C-10FA742E7C61}" type="presOf" srcId="{774F7E9B-A33F-4240-86B5-E61D0A5AB606}" destId="{0C2DD329-F57D-468F-BCE0-C042B9974FA4}" srcOrd="1" destOrd="0" presId="urn:microsoft.com/office/officeart/2005/8/layout/gear1"/>
    <dgm:cxn modelId="{17F6A732-98C0-4CC0-8F26-83CAA6538FB2}" type="presOf" srcId="{774F7E9B-A33F-4240-86B5-E61D0A5AB606}" destId="{80D112D6-41CD-4B3E-A7CD-4EECD78CA558}" srcOrd="2" destOrd="0" presId="urn:microsoft.com/office/officeart/2005/8/layout/gear1"/>
    <dgm:cxn modelId="{B75097EE-21E3-4273-9E82-26170E94F8E7}" srcId="{BD204B91-6328-4943-9DA5-0D72C07D045D}" destId="{7CC531D8-B4F0-4771-AD15-EDDEB6A18D98}" srcOrd="2" destOrd="0" parTransId="{FFE3EA98-E265-4A97-A01B-72A7B598D8E5}" sibTransId="{17B46C74-22CC-4783-8C24-A05DEE8F9AA1}"/>
    <dgm:cxn modelId="{65CAA54B-B644-4118-8C6A-D4AAF565DD51}" type="presOf" srcId="{BD204B91-6328-4943-9DA5-0D72C07D045D}" destId="{FB9F265F-3BF1-4E38-8A5A-3B3CC87F87B6}" srcOrd="0" destOrd="0" presId="urn:microsoft.com/office/officeart/2005/8/layout/gear1"/>
    <dgm:cxn modelId="{31F5294D-C36E-485E-AA64-5C89603C526E}" type="presParOf" srcId="{FB9F265F-3BF1-4E38-8A5A-3B3CC87F87B6}" destId="{A0217356-2DF0-4E8D-897B-22BF58AF6EB5}" srcOrd="0" destOrd="0" presId="urn:microsoft.com/office/officeart/2005/8/layout/gear1"/>
    <dgm:cxn modelId="{E351AE48-30B8-4429-A45F-12F9E24074D9}" type="presParOf" srcId="{FB9F265F-3BF1-4E38-8A5A-3B3CC87F87B6}" destId="{35775AF9-3542-44C4-841C-6240A4108E6A}" srcOrd="1" destOrd="0" presId="urn:microsoft.com/office/officeart/2005/8/layout/gear1"/>
    <dgm:cxn modelId="{10C79EC3-A1E0-4266-B810-04AAE315EE8D}" type="presParOf" srcId="{FB9F265F-3BF1-4E38-8A5A-3B3CC87F87B6}" destId="{EAA62267-1BD7-4335-BAFB-4FD08CEFADE1}" srcOrd="2" destOrd="0" presId="urn:microsoft.com/office/officeart/2005/8/layout/gear1"/>
    <dgm:cxn modelId="{E1B1C399-7F61-4217-9392-90BCAB9BDEC2}" type="presParOf" srcId="{FB9F265F-3BF1-4E38-8A5A-3B3CC87F87B6}" destId="{536C7713-3FAB-4DB6-B741-A5C7283D5BE0}" srcOrd="3" destOrd="0" presId="urn:microsoft.com/office/officeart/2005/8/layout/gear1"/>
    <dgm:cxn modelId="{7B8D0733-49FD-4AE0-A49D-0535D53A2E78}" type="presParOf" srcId="{FB9F265F-3BF1-4E38-8A5A-3B3CC87F87B6}" destId="{0C2DD329-F57D-468F-BCE0-C042B9974FA4}" srcOrd="4" destOrd="0" presId="urn:microsoft.com/office/officeart/2005/8/layout/gear1"/>
    <dgm:cxn modelId="{752AE9A4-04F4-4A0F-8673-49350104B53B}" type="presParOf" srcId="{FB9F265F-3BF1-4E38-8A5A-3B3CC87F87B6}" destId="{80D112D6-41CD-4B3E-A7CD-4EECD78CA558}" srcOrd="5" destOrd="0" presId="urn:microsoft.com/office/officeart/2005/8/layout/gear1"/>
    <dgm:cxn modelId="{73116497-4FF9-4552-BAD4-10122DFA93C1}" type="presParOf" srcId="{FB9F265F-3BF1-4E38-8A5A-3B3CC87F87B6}" destId="{220D36F2-99DC-4E05-BA39-204D6EC68C4A}" srcOrd="6" destOrd="0" presId="urn:microsoft.com/office/officeart/2005/8/layout/gear1"/>
    <dgm:cxn modelId="{1537056C-9E82-4678-8E7E-3E908375B789}" type="presParOf" srcId="{FB9F265F-3BF1-4E38-8A5A-3B3CC87F87B6}" destId="{EEFA2E4C-8AB5-4299-AFE2-6FB51CF2528E}" srcOrd="7" destOrd="0" presId="urn:microsoft.com/office/officeart/2005/8/layout/gear1"/>
    <dgm:cxn modelId="{80E8054D-1095-4BBF-9881-24605D086CC8}" type="presParOf" srcId="{FB9F265F-3BF1-4E38-8A5A-3B3CC87F87B6}" destId="{083B57B6-6F8F-45E1-B8BA-3C2F18E147E4}" srcOrd="8" destOrd="0" presId="urn:microsoft.com/office/officeart/2005/8/layout/gear1"/>
    <dgm:cxn modelId="{756DEEA4-3FAF-4B66-A7ED-D69CA2E00252}" type="presParOf" srcId="{FB9F265F-3BF1-4E38-8A5A-3B3CC87F87B6}" destId="{FC2DC830-E41D-41C6-91E6-932BEFA5B456}" srcOrd="9" destOrd="0" presId="urn:microsoft.com/office/officeart/2005/8/layout/gear1"/>
    <dgm:cxn modelId="{1D62F176-C89F-45B0-A475-743375BD1AD3}" type="presParOf" srcId="{FB9F265F-3BF1-4E38-8A5A-3B3CC87F87B6}" destId="{5967614D-4838-4BAA-84AF-771C3EE8ADF9}" srcOrd="10" destOrd="0" presId="urn:microsoft.com/office/officeart/2005/8/layout/gear1"/>
    <dgm:cxn modelId="{988FC71D-6E82-4C2F-BEA5-F765DC979858}" type="presParOf" srcId="{FB9F265F-3BF1-4E38-8A5A-3B3CC87F87B6}" destId="{776A1E75-3354-4755-B2C0-232EE2C5EB8C}" srcOrd="11" destOrd="0" presId="urn:microsoft.com/office/officeart/2005/8/layout/gear1"/>
    <dgm:cxn modelId="{7171A0E2-4850-4C0B-8577-404F6B57104A}" type="presParOf" srcId="{FB9F265F-3BF1-4E38-8A5A-3B3CC87F87B6}" destId="{BCCF15FF-FD02-47C6-9D6B-6EF42B85C5F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0583E1-4102-4308-A2FF-F0F2BBA14B1A}">
      <dsp:nvSpPr>
        <dsp:cNvPr id="0" name=""/>
        <dsp:cNvSpPr/>
      </dsp:nvSpPr>
      <dsp:spPr>
        <a:xfrm rot="5400000">
          <a:off x="-574889" y="1092052"/>
          <a:ext cx="3713264" cy="25634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900" b="1" kern="1200" dirty="0" smtClean="0"/>
            <a:t>AULA VIRTUAL</a:t>
          </a:r>
          <a:endParaRPr lang="es-PA" sz="3900" b="1" kern="1200" dirty="0"/>
        </a:p>
      </dsp:txBody>
      <dsp:txXfrm rot="5400000">
        <a:off x="-574889" y="1092052"/>
        <a:ext cx="3713264" cy="2563484"/>
      </dsp:txXfrm>
    </dsp:sp>
    <dsp:sp modelId="{5C3B44B5-6355-45CD-9F06-17AFC1AD11D4}">
      <dsp:nvSpPr>
        <dsp:cNvPr id="0" name=""/>
        <dsp:cNvSpPr/>
      </dsp:nvSpPr>
      <dsp:spPr>
        <a:xfrm rot="5400000">
          <a:off x="2771219" y="-189689"/>
          <a:ext cx="3429758" cy="3845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kern="1200" dirty="0" smtClean="0"/>
            <a:t>Es un espacio de organización de cursos o actividades para la enseñanza y el aprendizaje.</a:t>
          </a:r>
          <a:endParaRPr lang="es-PA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b="0" kern="1200" dirty="0" smtClean="0"/>
            <a:t>Presentan un menú de funcionalidades: agendas, correo, foros, chats, calificaciones, repositorios, cuya interfaz puede variar</a:t>
          </a:r>
          <a:r>
            <a:rPr lang="es-PA" sz="2000" kern="1200" dirty="0" smtClean="0"/>
            <a:t>.</a:t>
          </a:r>
          <a:endParaRPr lang="es-PA" sz="2000" b="0" kern="1200" dirty="0"/>
        </a:p>
      </dsp:txBody>
      <dsp:txXfrm rot="5400000">
        <a:off x="2771219" y="-189689"/>
        <a:ext cx="3429758" cy="38452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B15EE-1A38-4696-94E6-FB106EBD9CD0}">
      <dsp:nvSpPr>
        <dsp:cNvPr id="0" name=""/>
        <dsp:cNvSpPr/>
      </dsp:nvSpPr>
      <dsp:spPr>
        <a:xfrm>
          <a:off x="1150241" y="0"/>
          <a:ext cx="1960280" cy="10890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Interacción Social</a:t>
          </a:r>
          <a:endParaRPr lang="es-AR" sz="2800" kern="1200" dirty="0"/>
        </a:p>
      </dsp:txBody>
      <dsp:txXfrm>
        <a:off x="1150241" y="0"/>
        <a:ext cx="1960280" cy="1089044"/>
      </dsp:txXfrm>
    </dsp:sp>
    <dsp:sp modelId="{CFA92D54-D058-4EE9-8E80-9836D2C13FCC}">
      <dsp:nvSpPr>
        <dsp:cNvPr id="0" name=""/>
        <dsp:cNvSpPr/>
      </dsp:nvSpPr>
      <dsp:spPr>
        <a:xfrm>
          <a:off x="3981757" y="0"/>
          <a:ext cx="1960280" cy="10890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Formación disciplinar</a:t>
          </a:r>
          <a:endParaRPr lang="es-AR" sz="2800" kern="1200" dirty="0"/>
        </a:p>
      </dsp:txBody>
      <dsp:txXfrm>
        <a:off x="3981757" y="0"/>
        <a:ext cx="1960280" cy="1089044"/>
      </dsp:txXfrm>
    </dsp:sp>
    <dsp:sp modelId="{1A080E2C-E03E-4528-9B20-5C8AA5588BFD}">
      <dsp:nvSpPr>
        <dsp:cNvPr id="0" name=""/>
        <dsp:cNvSpPr/>
      </dsp:nvSpPr>
      <dsp:spPr>
        <a:xfrm>
          <a:off x="3137748" y="4628440"/>
          <a:ext cx="816783" cy="816783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8C8C8B-1604-487B-9716-C7E36637A1C1}">
      <dsp:nvSpPr>
        <dsp:cNvPr id="0" name=""/>
        <dsp:cNvSpPr/>
      </dsp:nvSpPr>
      <dsp:spPr>
        <a:xfrm rot="240000">
          <a:off x="1095040" y="4278439"/>
          <a:ext cx="4902198" cy="34279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3AC968-60D5-4950-B5DA-119548A852A5}">
      <dsp:nvSpPr>
        <dsp:cNvPr id="0" name=""/>
        <dsp:cNvSpPr/>
      </dsp:nvSpPr>
      <dsp:spPr>
        <a:xfrm rot="240000">
          <a:off x="4043659" y="3660881"/>
          <a:ext cx="1945381" cy="6718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Wiki</a:t>
          </a:r>
          <a:endParaRPr lang="es-AR" sz="1700" kern="1200" dirty="0"/>
        </a:p>
      </dsp:txBody>
      <dsp:txXfrm rot="240000">
        <a:off x="4043659" y="3660881"/>
        <a:ext cx="1945381" cy="671826"/>
      </dsp:txXfrm>
    </dsp:sp>
    <dsp:sp modelId="{2C5A08D4-B335-44BA-9EFA-A9E001CA0BEA}">
      <dsp:nvSpPr>
        <dsp:cNvPr id="0" name=""/>
        <dsp:cNvSpPr/>
      </dsp:nvSpPr>
      <dsp:spPr>
        <a:xfrm rot="240000">
          <a:off x="4098112" y="2942111"/>
          <a:ext cx="1945381" cy="67182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700" kern="1200" dirty="0" smtClean="0"/>
            <a:t>Plataformas</a:t>
          </a:r>
          <a:endParaRPr lang="es-PA" sz="1700" kern="1200" dirty="0"/>
        </a:p>
      </dsp:txBody>
      <dsp:txXfrm rot="240000">
        <a:off x="4098112" y="2942111"/>
        <a:ext cx="1945381" cy="671826"/>
      </dsp:txXfrm>
    </dsp:sp>
    <dsp:sp modelId="{C1061E1B-34C1-4CD1-8087-3373A424BED6}">
      <dsp:nvSpPr>
        <dsp:cNvPr id="0" name=""/>
        <dsp:cNvSpPr/>
      </dsp:nvSpPr>
      <dsp:spPr>
        <a:xfrm rot="240000">
          <a:off x="4152564" y="2223341"/>
          <a:ext cx="1945381" cy="67182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Glosario interactivos</a:t>
          </a:r>
          <a:endParaRPr lang="es-AR" sz="1700" kern="1200" dirty="0"/>
        </a:p>
      </dsp:txBody>
      <dsp:txXfrm rot="240000">
        <a:off x="4152564" y="2223341"/>
        <a:ext cx="1945381" cy="671826"/>
      </dsp:txXfrm>
    </dsp:sp>
    <dsp:sp modelId="{3A4F9B76-A9DB-4726-898E-3BD86356727C}">
      <dsp:nvSpPr>
        <dsp:cNvPr id="0" name=""/>
        <dsp:cNvSpPr/>
      </dsp:nvSpPr>
      <dsp:spPr>
        <a:xfrm rot="240000">
          <a:off x="4207016" y="1504572"/>
          <a:ext cx="1945381" cy="67182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Tareas virtuales</a:t>
          </a:r>
          <a:endParaRPr lang="es-AR" sz="1700" kern="1200" dirty="0"/>
        </a:p>
      </dsp:txBody>
      <dsp:txXfrm rot="240000">
        <a:off x="4207016" y="1504572"/>
        <a:ext cx="1945381" cy="671826"/>
      </dsp:txXfrm>
    </dsp:sp>
    <dsp:sp modelId="{AE7C7791-6FC6-4D5D-AF04-60347E2C3A91}">
      <dsp:nvSpPr>
        <dsp:cNvPr id="0" name=""/>
        <dsp:cNvSpPr/>
      </dsp:nvSpPr>
      <dsp:spPr>
        <a:xfrm rot="240000">
          <a:off x="1212143" y="3464852"/>
          <a:ext cx="1945381" cy="67182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Foro</a:t>
          </a:r>
          <a:endParaRPr lang="es-AR" sz="1700" kern="1200" dirty="0"/>
        </a:p>
      </dsp:txBody>
      <dsp:txXfrm rot="240000">
        <a:off x="1212143" y="3464852"/>
        <a:ext cx="1945381" cy="671826"/>
      </dsp:txXfrm>
    </dsp:sp>
    <dsp:sp modelId="{EB2250A9-A136-4377-98BC-D16D649D10B6}">
      <dsp:nvSpPr>
        <dsp:cNvPr id="0" name=""/>
        <dsp:cNvSpPr/>
      </dsp:nvSpPr>
      <dsp:spPr>
        <a:xfrm rot="240000">
          <a:off x="1266595" y="2746083"/>
          <a:ext cx="1945381" cy="6718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Chat</a:t>
          </a:r>
          <a:endParaRPr lang="es-AR" sz="1700" kern="1200" dirty="0"/>
        </a:p>
      </dsp:txBody>
      <dsp:txXfrm rot="240000">
        <a:off x="1266595" y="2746083"/>
        <a:ext cx="1945381" cy="6718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217356-2DF0-4E8D-897B-22BF58AF6EB5}">
      <dsp:nvSpPr>
        <dsp:cNvPr id="0" name=""/>
        <dsp:cNvSpPr/>
      </dsp:nvSpPr>
      <dsp:spPr>
        <a:xfrm>
          <a:off x="2723017" y="2547561"/>
          <a:ext cx="3113686" cy="3113686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tx1"/>
              </a:solidFill>
            </a:rPr>
            <a:t>La práctica en la dinámica participativa y de facilitación del aprendizaje</a:t>
          </a:r>
          <a:endParaRPr lang="es-PA" sz="1400" b="1" kern="1200" dirty="0">
            <a:solidFill>
              <a:schemeClr val="tx1"/>
            </a:solidFill>
          </a:endParaRPr>
        </a:p>
      </dsp:txBody>
      <dsp:txXfrm>
        <a:off x="2723017" y="2547561"/>
        <a:ext cx="3113686" cy="3113686"/>
      </dsp:txXfrm>
    </dsp:sp>
    <dsp:sp modelId="{536C7713-3FAB-4DB6-B741-A5C7283D5BE0}">
      <dsp:nvSpPr>
        <dsp:cNvPr id="0" name=""/>
        <dsp:cNvSpPr/>
      </dsp:nvSpPr>
      <dsp:spPr>
        <a:xfrm>
          <a:off x="911418" y="1811599"/>
          <a:ext cx="2264499" cy="2264499"/>
        </a:xfrm>
        <a:prstGeom prst="gear6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tx1"/>
              </a:solidFill>
            </a:rPr>
            <a:t>la flexibilidad desarrollada en el proceso docente</a:t>
          </a:r>
          <a:endParaRPr lang="es-PA" sz="1400" b="1" kern="1200" dirty="0">
            <a:solidFill>
              <a:schemeClr val="tx1"/>
            </a:solidFill>
          </a:endParaRPr>
        </a:p>
      </dsp:txBody>
      <dsp:txXfrm>
        <a:off x="911418" y="1811599"/>
        <a:ext cx="2264499" cy="2264499"/>
      </dsp:txXfrm>
    </dsp:sp>
    <dsp:sp modelId="{220D36F2-99DC-4E05-BA39-204D6EC68C4A}">
      <dsp:nvSpPr>
        <dsp:cNvPr id="0" name=""/>
        <dsp:cNvSpPr/>
      </dsp:nvSpPr>
      <dsp:spPr>
        <a:xfrm rot="20700000">
          <a:off x="2179768" y="249326"/>
          <a:ext cx="2218747" cy="2218747"/>
        </a:xfrm>
        <a:prstGeom prst="gear6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tx1"/>
              </a:solidFill>
            </a:rPr>
            <a:t>El grado de familiaridad que se tenga con la enseñanza virtual</a:t>
          </a:r>
          <a:endParaRPr lang="es-PA" sz="1400" b="1" kern="1200" dirty="0">
            <a:solidFill>
              <a:schemeClr val="tx1"/>
            </a:solidFill>
          </a:endParaRPr>
        </a:p>
      </dsp:txBody>
      <dsp:txXfrm>
        <a:off x="2666405" y="735962"/>
        <a:ext cx="1245474" cy="1245474"/>
      </dsp:txXfrm>
    </dsp:sp>
    <dsp:sp modelId="{5967614D-4838-4BAA-84AF-771C3EE8ADF9}">
      <dsp:nvSpPr>
        <dsp:cNvPr id="0" name=""/>
        <dsp:cNvSpPr/>
      </dsp:nvSpPr>
      <dsp:spPr>
        <a:xfrm>
          <a:off x="2864901" y="2068307"/>
          <a:ext cx="3255770" cy="3985518"/>
        </a:xfrm>
        <a:prstGeom prst="circularArrow">
          <a:avLst>
            <a:gd name="adj1" fmla="val 4687"/>
            <a:gd name="adj2" fmla="val 299029"/>
            <a:gd name="adj3" fmla="val 2542795"/>
            <a:gd name="adj4" fmla="val 15805058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6A1E75-3354-4755-B2C0-232EE2C5EB8C}">
      <dsp:nvSpPr>
        <dsp:cNvPr id="0" name=""/>
        <dsp:cNvSpPr/>
      </dsp:nvSpPr>
      <dsp:spPr>
        <a:xfrm>
          <a:off x="510379" y="1304255"/>
          <a:ext cx="2895728" cy="289572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CF15FF-FD02-47C6-9D6B-6EF42B85C5F9}">
      <dsp:nvSpPr>
        <dsp:cNvPr id="0" name=""/>
        <dsp:cNvSpPr/>
      </dsp:nvSpPr>
      <dsp:spPr>
        <a:xfrm>
          <a:off x="1666549" y="-242958"/>
          <a:ext cx="3122178" cy="312217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FDE8C-0BB9-4D21-8D7D-6A58F9FF992B}" type="datetimeFigureOut">
              <a:rPr lang="es-PA" smtClean="0"/>
              <a:t>30/8/14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96490-DEAB-40B5-860B-33F45DB30583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0FE0-D25A-46D5-BEAC-1EDFB0AE85BB}" type="datetimeFigureOut">
              <a:rPr lang="es-PA" smtClean="0"/>
              <a:t>30/8/14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9D03-336B-4C70-9E2D-5BCCF9AB5F8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0FE0-D25A-46D5-BEAC-1EDFB0AE85BB}" type="datetimeFigureOut">
              <a:rPr lang="es-PA" smtClean="0"/>
              <a:t>30/8/14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9D03-336B-4C70-9E2D-5BCCF9AB5F8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0FE0-D25A-46D5-BEAC-1EDFB0AE85BB}" type="datetimeFigureOut">
              <a:rPr lang="es-PA" smtClean="0"/>
              <a:t>30/8/14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9D03-336B-4C70-9E2D-5BCCF9AB5F8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0FE0-D25A-46D5-BEAC-1EDFB0AE85BB}" type="datetimeFigureOut">
              <a:rPr lang="es-PA" smtClean="0"/>
              <a:t>30/8/14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9D03-336B-4C70-9E2D-5BCCF9AB5F8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0FE0-D25A-46D5-BEAC-1EDFB0AE85BB}" type="datetimeFigureOut">
              <a:rPr lang="es-PA" smtClean="0"/>
              <a:t>30/8/14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9D03-336B-4C70-9E2D-5BCCF9AB5F8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0FE0-D25A-46D5-BEAC-1EDFB0AE85BB}" type="datetimeFigureOut">
              <a:rPr lang="es-PA" smtClean="0"/>
              <a:t>30/8/14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9D03-336B-4C70-9E2D-5BCCF9AB5F8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0FE0-D25A-46D5-BEAC-1EDFB0AE85BB}" type="datetimeFigureOut">
              <a:rPr lang="es-PA" smtClean="0"/>
              <a:t>30/8/14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9D03-336B-4C70-9E2D-5BCCF9AB5F8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0FE0-D25A-46D5-BEAC-1EDFB0AE85BB}" type="datetimeFigureOut">
              <a:rPr lang="es-PA" smtClean="0"/>
              <a:t>30/8/14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9D03-336B-4C70-9E2D-5BCCF9AB5F8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0FE0-D25A-46D5-BEAC-1EDFB0AE85BB}" type="datetimeFigureOut">
              <a:rPr lang="es-PA" smtClean="0"/>
              <a:t>30/8/14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9D03-336B-4C70-9E2D-5BCCF9AB5F8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0FE0-D25A-46D5-BEAC-1EDFB0AE85BB}" type="datetimeFigureOut">
              <a:rPr lang="es-PA" smtClean="0"/>
              <a:t>30/8/14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9D03-336B-4C70-9E2D-5BCCF9AB5F8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0FE0-D25A-46D5-BEAC-1EDFB0AE85BB}" type="datetimeFigureOut">
              <a:rPr lang="es-PA" smtClean="0"/>
              <a:t>30/8/14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9D03-336B-4C70-9E2D-5BCCF9AB5F8F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E0FE0-D25A-46D5-BEAC-1EDFB0AE85BB}" type="datetimeFigureOut">
              <a:rPr lang="es-PA" smtClean="0"/>
              <a:t>30/8/14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F9D03-336B-4C70-9E2D-5BCCF9AB5F8F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zfcoMxWnw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aytep.files.wordpress.com/2012/03/fondo-animados-estrellas-100.gif?w=45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899592" y="332656"/>
            <a:ext cx="7490064" cy="624786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UNIVERSIDAD ESPECIALIZADA </a:t>
            </a:r>
          </a:p>
          <a:p>
            <a:pPr algn="ctr"/>
            <a:r>
              <a:rPr lang="es-E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DE  LAS AMÉRICAS</a:t>
            </a:r>
          </a:p>
          <a:p>
            <a:pPr algn="ctr"/>
            <a:endParaRPr lang="es-E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NUEVAS TECNOLOGÍAS DE </a:t>
            </a:r>
          </a:p>
          <a:p>
            <a:pPr algn="ctr"/>
            <a:r>
              <a:rPr lang="es-ES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LA INFORMACIÓN Y LA EDUCACIÓN</a:t>
            </a:r>
          </a:p>
          <a:p>
            <a:pPr algn="ctr"/>
            <a:r>
              <a:rPr lang="es-E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GRUPO SABATINO</a:t>
            </a:r>
            <a:endParaRPr lang="es-ES" sz="2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E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PROFESORA</a:t>
            </a:r>
          </a:p>
          <a:p>
            <a:pPr algn="ctr"/>
            <a:endParaRPr lang="es-ES" sz="2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WALKIRIA GONZÁLEZ</a:t>
            </a:r>
          </a:p>
          <a:p>
            <a:pPr algn="ctr"/>
            <a:endParaRPr lang="es-E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ES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ELABORADO POR</a:t>
            </a:r>
          </a:p>
          <a:p>
            <a:pPr algn="ctr"/>
            <a:endParaRPr lang="es-E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LIC. VIELKA ITZEL DE LEÓN</a:t>
            </a:r>
          </a:p>
          <a:p>
            <a:pPr algn="ctr"/>
            <a:r>
              <a:rPr lang="es-E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4-234-435</a:t>
            </a:r>
          </a:p>
          <a:p>
            <a:pPr algn="ctr"/>
            <a:endParaRPr lang="es-E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6 DE AGOSTO 2014</a:t>
            </a:r>
            <a:endParaRPr lang="es-ES" sz="2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E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E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_FO5R-DD8rB0/TQvQERH9MBI/AAAAAAAAAfI/NpiPTKLwtyA/s1600/Fondo%2525252525252B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1.bp.blogspot.com/_HKcT8YUfRTM/SeQ6aph4TVI/AAAAAAAAAA0/Oh1Ea7ONMcI/s320/chiste_aula_virtu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4664"/>
            <a:ext cx="6192688" cy="613868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79512" y="1556792"/>
            <a:ext cx="230425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¿Qué opinas tú?</a:t>
            </a:r>
            <a:endParaRPr lang="es-ES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_FO5R-DD8rB0/TQvQERH9MBI/AAAAAAAAAfI/NpiPTKLwtyA/s1600/Fondo%2525252525252B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899592" y="3284984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aula virtual es un entorno en donde se encuentran todos los factores que existen en la aula tradicional, pero algunos de ellos, como los alumnos y el profesor están separados tanto en la hora como en el </a:t>
            </a:r>
            <a:r>
              <a:rPr lang="es-P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sitio sin embargo, los objetivos se alcanzan con la misma eficacia y eficiencia que una clase presencial.</a:t>
            </a:r>
            <a:endParaRPr lang="es-P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71600" y="5085184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P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conocimiento técnico es fundamental, necesario para aplicar módulos educativos de cualquier tipo.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27584" y="1484784"/>
            <a:ext cx="7488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 Aula Virtual es una fórmula de </a:t>
            </a:r>
            <a:r>
              <a:rPr lang="es-P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enseñanza, que </a:t>
            </a:r>
            <a:r>
              <a:rPr lang="es-PA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permiteun</a:t>
            </a:r>
            <a:r>
              <a:rPr lang="es-P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P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paso muy avanzado en la evolución de técnicas de su categoría tales como la enseñanza por correspondencia, utilización de métodos audiovisuales </a:t>
            </a:r>
            <a:r>
              <a:rPr lang="es-P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interactivos como </a:t>
            </a:r>
            <a:r>
              <a:rPr lang="es-PA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edmodo</a:t>
            </a:r>
            <a:r>
              <a:rPr lang="es-P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PA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learning,onenote</a:t>
            </a:r>
            <a:r>
              <a:rPr lang="es-P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PA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onedrive</a:t>
            </a:r>
            <a:r>
              <a:rPr lang="es-P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entre otros.</a:t>
            </a:r>
            <a:endParaRPr lang="es-P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411760" y="404664"/>
            <a:ext cx="4259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CONCLUSIÓN</a:t>
            </a:r>
            <a:endParaRPr lang="es-E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1026" name="Picture 2" descr="http://4.bp.blogspot.com/_FO5R-DD8rB0/TQvQERH9MBI/AAAAAAAAAfI/NpiPTKLwtyA/s1600/Fondo%2525252525252B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899592" y="548680"/>
            <a:ext cx="751885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Orientaciones didácticas </a:t>
            </a:r>
          </a:p>
          <a:p>
            <a:pPr algn="ctr"/>
            <a:r>
              <a:rPr lang="es-E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y técnicas para el diseño</a:t>
            </a:r>
          </a:p>
          <a:p>
            <a:pPr algn="ctr"/>
            <a:r>
              <a:rPr lang="es-E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básico de aulas virtuales</a:t>
            </a:r>
            <a:endParaRPr lang="es-E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_FO5R-DD8rB0/TQvQERH9MBI/AAAAAAAAAfI/NpiPTKLwtyA/s1600/Fondo%2525252525252B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23528" y="260648"/>
            <a:ext cx="8482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¿ QUÉ ES UN AULA VIRTUAL?</a:t>
            </a:r>
            <a:endParaRPr lang="es-E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251520" y="1196752"/>
          <a:ext cx="640871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4" name="Picture 2" descr="http://carmelitastic.files.wordpress.com/2011/02/03b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3284984"/>
            <a:ext cx="4242288" cy="314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clafoti.com/materias/smartguyusingacomputerhfx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9217024" cy="6525344"/>
          </a:xfrm>
          <a:prstGeom prst="rect">
            <a:avLst/>
          </a:prstGeom>
          <a:noFill/>
        </p:spPr>
      </p:pic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3347864" y="3933056"/>
            <a:ext cx="5040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2400" b="1" dirty="0">
                <a:latin typeface="Century Schoolbook" pitchFamily="18" charset="0"/>
              </a:rPr>
              <a:t>Trabajo cooperativo</a:t>
            </a:r>
          </a:p>
        </p:txBody>
      </p:sp>
      <p:sp>
        <p:nvSpPr>
          <p:cNvPr id="4" name="4 Rectángulo"/>
          <p:cNvSpPr>
            <a:spLocks noChangeArrowheads="1"/>
          </p:cNvSpPr>
          <p:nvPr/>
        </p:nvSpPr>
        <p:spPr bwMode="auto">
          <a:xfrm>
            <a:off x="3347864" y="2420888"/>
            <a:ext cx="51845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2400" b="1" dirty="0">
                <a:latin typeface="Century Schoolbook" pitchFamily="18" charset="0"/>
              </a:rPr>
              <a:t>Autonomía del estudiante y su responsabilidad en el aprendizaje</a:t>
            </a:r>
          </a:p>
        </p:txBody>
      </p:sp>
      <p:sp>
        <p:nvSpPr>
          <p:cNvPr id="5" name="5 Rectángulo"/>
          <p:cNvSpPr>
            <a:spLocks noChangeArrowheads="1"/>
          </p:cNvSpPr>
          <p:nvPr/>
        </p:nvSpPr>
        <p:spPr bwMode="auto">
          <a:xfrm>
            <a:off x="3347864" y="836712"/>
            <a:ext cx="525658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2400" b="1" dirty="0">
                <a:latin typeface="Century Schoolbook" pitchFamily="18" charset="0"/>
              </a:rPr>
              <a:t>Carácter </a:t>
            </a:r>
            <a:r>
              <a:rPr lang="es-AR" sz="2400" b="1" dirty="0" err="1">
                <a:latin typeface="Century Schoolbook" pitchFamily="18" charset="0"/>
              </a:rPr>
              <a:t>multimedial</a:t>
            </a:r>
            <a:r>
              <a:rPr lang="es-AR" sz="2400" b="1" dirty="0">
                <a:latin typeface="Century Schoolbook" pitchFamily="18" charset="0"/>
              </a:rPr>
              <a:t> de la enseñanza. Carácter accesible de los conocimientos</a:t>
            </a:r>
          </a:p>
          <a:p>
            <a:endParaRPr lang="es-AR" sz="2000" b="1" dirty="0">
              <a:solidFill>
                <a:srgbClr val="00B0F0"/>
              </a:solidFill>
              <a:latin typeface="Century Schoolbook" pitchFamily="18" charset="0"/>
            </a:endParaRPr>
          </a:p>
        </p:txBody>
      </p:sp>
      <p:sp>
        <p:nvSpPr>
          <p:cNvPr id="6" name="6 Rectángulo"/>
          <p:cNvSpPr>
            <a:spLocks noChangeArrowheads="1"/>
          </p:cNvSpPr>
          <p:nvPr/>
        </p:nvSpPr>
        <p:spPr bwMode="auto">
          <a:xfrm>
            <a:off x="3275856" y="4869160"/>
            <a:ext cx="55517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2400" b="1" dirty="0">
                <a:latin typeface="Century Schoolbook" pitchFamily="18" charset="0"/>
              </a:rPr>
              <a:t>Carácter científico del proceso </a:t>
            </a:r>
            <a:endParaRPr lang="es-AR" sz="2400" b="1" dirty="0" smtClean="0">
              <a:latin typeface="Century Schoolbook" pitchFamily="18" charset="0"/>
            </a:endParaRPr>
          </a:p>
          <a:p>
            <a:r>
              <a:rPr lang="es-AR" sz="2400" b="1" dirty="0" smtClean="0">
                <a:latin typeface="Century Schoolbook" pitchFamily="18" charset="0"/>
              </a:rPr>
              <a:t>pedagógico</a:t>
            </a:r>
            <a:endParaRPr lang="es-AR" sz="2400" b="1" dirty="0">
              <a:latin typeface="Century Schoolbook" pitchFamily="18" charset="0"/>
            </a:endParaRPr>
          </a:p>
        </p:txBody>
      </p:sp>
      <p:sp>
        <p:nvSpPr>
          <p:cNvPr id="7" name="6 Abrir llave"/>
          <p:cNvSpPr/>
          <p:nvPr/>
        </p:nvSpPr>
        <p:spPr>
          <a:xfrm>
            <a:off x="2771800" y="692696"/>
            <a:ext cx="576262" cy="5183188"/>
          </a:xfrm>
          <a:prstGeom prst="leftBrace">
            <a:avLst>
              <a:gd name="adj1" fmla="val 8333"/>
              <a:gd name="adj2" fmla="val 7494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2000" b="1" dirty="0"/>
          </a:p>
        </p:txBody>
      </p:sp>
      <p:sp>
        <p:nvSpPr>
          <p:cNvPr id="8" name="8 CuadroTexto"/>
          <p:cNvSpPr txBox="1">
            <a:spLocks noChangeArrowheads="1"/>
          </p:cNvSpPr>
          <p:nvPr/>
        </p:nvSpPr>
        <p:spPr bwMode="auto">
          <a:xfrm>
            <a:off x="395536" y="4293096"/>
            <a:ext cx="2519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000" b="1" dirty="0">
                <a:latin typeface="Century Schoolbook" pitchFamily="18" charset="0"/>
              </a:rPr>
              <a:t>Aulas Virtuales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Picture 2" descr="http://4.bp.blogspot.com/_FO5R-DD8rB0/TQvQERH9MBI/AAAAAAAAAfI/NpiPTKLwtyA/s1600/Fondo%2525252525252B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467544" y="260648"/>
            <a:ext cx="84743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USO DE AULAS VIRTUALES </a:t>
            </a:r>
          </a:p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LA DOCENCIA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2" name="Picture 2" descr="http://2.bp.blogspot.com/-rzyXkc6EtW8/UcZ2kFF6CdI/AAAAAAAADJ4/4aNvb8ORROY/s1600/infografia+10+beneficios+AV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060848"/>
            <a:ext cx="5451151" cy="4506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_FO5R-DD8rB0/TQvQERH9MBI/AAAAAAAAAfI/NpiPTKLwtyA/s1600/Fondo%2525252525252B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2 Diagrama"/>
          <p:cNvGraphicFramePr/>
          <p:nvPr/>
        </p:nvGraphicFramePr>
        <p:xfrm>
          <a:off x="2051720" y="1412776"/>
          <a:ext cx="709228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323528" y="18864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800" b="1" dirty="0" smtClean="0">
                <a:solidFill>
                  <a:srgbClr val="00B0F0"/>
                </a:solidFill>
              </a:rPr>
              <a:t>Las diferencias de una docencia </a:t>
            </a:r>
            <a:r>
              <a:rPr lang="es-PA" sz="2800" b="1" dirty="0" err="1" smtClean="0">
                <a:solidFill>
                  <a:srgbClr val="00B0F0"/>
                </a:solidFill>
              </a:rPr>
              <a:t>altovirtual</a:t>
            </a:r>
            <a:r>
              <a:rPr lang="es-PA" sz="2800" b="1" dirty="0" smtClean="0">
                <a:solidFill>
                  <a:srgbClr val="00B0F0"/>
                </a:solidFill>
              </a:rPr>
              <a:t>, </a:t>
            </a:r>
          </a:p>
          <a:p>
            <a:r>
              <a:rPr lang="es-PA" sz="2800" b="1" dirty="0" smtClean="0">
                <a:solidFill>
                  <a:srgbClr val="00B0F0"/>
                </a:solidFill>
              </a:rPr>
              <a:t>respecto a una docencia en aula regular.</a:t>
            </a:r>
            <a:endParaRPr lang="es-PA" sz="2800" b="1" dirty="0">
              <a:solidFill>
                <a:srgbClr val="00B0F0"/>
              </a:solidFill>
            </a:endParaRPr>
          </a:p>
        </p:txBody>
      </p:sp>
      <p:pic>
        <p:nvPicPr>
          <p:cNvPr id="19458" name="Picture 2" descr="http://www.up.aci.it/padova/IMG/gif/svegli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13602">
            <a:off x="515211" y="2324539"/>
            <a:ext cx="2376264" cy="2376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Rectángulo"/>
          <p:cNvSpPr/>
          <p:nvPr/>
        </p:nvSpPr>
        <p:spPr>
          <a:xfrm>
            <a:off x="0" y="6027003"/>
            <a:ext cx="44177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tiempo necesario para el docente y el estudiante varía de acuerdo a los recursos utilizados</a:t>
            </a:r>
            <a:endParaRPr lang="es-ES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_FO5R-DD8rB0/TQvQERH9MBI/AAAAAAAAAfI/NpiPTKLwtyA/s1600/Fondo%2525252525252B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51520" y="188641"/>
            <a:ext cx="41764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Docencia virtual: </a:t>
            </a:r>
            <a:br>
              <a:rPr lang="es-ES_tradnl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¿de qué depende?</a:t>
            </a:r>
            <a:r>
              <a:rPr lang="es-ES_tradnl" sz="7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7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PA" sz="72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3131840" y="404664"/>
          <a:ext cx="601216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530" name="Picture 2" descr="http://www.gifmania.com.mx/Gifs-Animados-Personas/Gif-Animadas-Profesiones/Imagenes-Animadas-Profesores/Profesor-Dando-Clase-6063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3140968"/>
            <a:ext cx="2592288" cy="3927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.bp.blogspot.com/_FO5R-DD8rB0/TQvQERH9MBI/AAAAAAAAAfI/NpiPTKLwtyA/s1600/Fondo%2525252525252B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http://image.slidesharecdn.com/aulasvirtuales-140113204312-phpapp02/95/aulas-virtualesppt-12-638.jpg?cb=13896674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6624736" cy="4841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10" name="Picture 6" descr="http://2.bp.blogspot.com/-pQH7N2Ly1Gk/UFlZ8z2h3PI/AAAAAAAAABk/GoZGmIcuTGc/s1600/informaci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5" y="2204864"/>
            <a:ext cx="3770829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_FO5R-DD8rB0/TQvQERH9MBI/AAAAAAAAAfI/NpiPTKLwtyA/s1600/Fondo%2525252525252B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://image.slidesharecdn.com/aulasvirtuales-140113204312-phpapp02/95/aulas-virtualesppt-13-638.jpg?cb=13896674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32656"/>
            <a:ext cx="6076950" cy="4562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3556" name="Picture 4" descr="http://4.bp.blogspot.com/-ydQs2SKSF9I/Tqgmb-yChdI/AAAAAAAAAEU/fAazZPmRhHU/s1600/4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429000"/>
            <a:ext cx="5296533" cy="3140968"/>
          </a:xfrm>
          <a:prstGeom prst="rect">
            <a:avLst/>
          </a:prstGeom>
          <a:noFill/>
        </p:spPr>
      </p:pic>
      <p:pic>
        <p:nvPicPr>
          <p:cNvPr id="23558" name="Picture 6" descr="http://www.anigifwelt.com/anigifwelt/b/buero/bu00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6"/>
            <a:ext cx="3182495" cy="2376264"/>
          </a:xfrm>
          <a:prstGeom prst="rect">
            <a:avLst/>
          </a:prstGeom>
          <a:noFill/>
        </p:spPr>
      </p:pic>
      <p:pic>
        <p:nvPicPr>
          <p:cNvPr id="23562" name="Picture 10" descr="http://gifgifs.com/animations/computers-technology/computers-and-parts/Chat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636912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355</Words>
  <Application>Microsoft Office PowerPoint</Application>
  <PresentationFormat>Presentación en pantalla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vielka de león</dc:creator>
  <cp:lastModifiedBy>vielka de león</cp:lastModifiedBy>
  <cp:revision>19</cp:revision>
  <dcterms:created xsi:type="dcterms:W3CDTF">2014-08-30T16:29:50Z</dcterms:created>
  <dcterms:modified xsi:type="dcterms:W3CDTF">2014-08-30T19:28:17Z</dcterms:modified>
</cp:coreProperties>
</file>